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5" r:id="rId32"/>
    <p:sldId id="286" r:id="rId33"/>
  </p:sldIdLst>
  <p:sldSz cx="9144000" cy="6858000" type="screen4x3"/>
  <p:notesSz cx="6858000" cy="9144000"/>
  <p:embeddedFontLst>
    <p:embeddedFont>
      <p:font typeface="Arial Black" panose="020B0A04020102020204" pitchFamily="34" charset="0"/>
      <p:bold r:id="rId35"/>
    </p:embeddedFont>
  </p:embeddedFontLst>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FFD9B3"/>
    <a:srgbClr val="FF9900"/>
    <a:srgbClr val="FFCC66"/>
    <a:srgbClr val="FFFF66"/>
    <a:srgbClr val="FF3300"/>
    <a:srgbClr val="C5C5C5"/>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384" autoAdjust="0"/>
  </p:normalViewPr>
  <p:slideViewPr>
    <p:cSldViewPr>
      <p:cViewPr varScale="1">
        <p:scale>
          <a:sx n="107" d="100"/>
          <a:sy n="107" d="100"/>
        </p:scale>
        <p:origin x="16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0B943D9-87A8-46DE-9AE6-AF5E2BF72B07}"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7D2D15-2318-4B81-AF7D-18CC3A222253}" type="slidenum">
              <a:rPr lang="es-ES"/>
              <a:pPr/>
              <a:t>7</a:t>
            </a:fld>
            <a:endParaRPr lang="es-E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s-ES"/>
              <a:t>La parábola del rico y Lázaro ilustra la imposibilidad de comunicación y vivos y muertos y su razonamiento lógico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D9F491-56DA-4452-9F84-04200DBAB035}" type="slidenum">
              <a:rPr lang="es-ES"/>
              <a:pPr/>
              <a:t>11</a:t>
            </a:fld>
            <a:endParaRPr lang="es-E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80000"/>
              </a:lnSpc>
            </a:pPr>
            <a:r>
              <a:rPr lang="es-ES" sz="1000"/>
              <a:t>Para muestra de cómo los que creen en la salvación universal tuercen el sentido de las Escrituras para sostener sus dogmas deletéreos para las almas, basta citar sus propias declaraciones. En los funerales de un joven irreligioso, muerto instantáneamente en una desgracia, un ministro universalista escogió por texto de su discurso las siguientes palabras que se refieren a David: "Ya estaba consolado acerca de Amnón que era muerto." (2 Samuel 13: 39.)</a:t>
            </a:r>
          </a:p>
          <a:p>
            <a:pPr>
              <a:lnSpc>
                <a:spcPct val="80000"/>
              </a:lnSpc>
            </a:pPr>
            <a:r>
              <a:rPr lang="es-ES" sz="1000"/>
              <a:t>"A menudo me preguntan -dijo el orador- cuál será la suerte de los que mueren en el pecado, tal vez en estado de embriaguez, o que mueren sin haber lavado sus vestiduras de las manchas ensangrentadas del crimen, o como este joven, sin haber hecho profesión religiosa ni tenido experiencia alguna en asuntos de religión. Nos contentamos con citar las Sagradas Escrituras; la contestación que nos dan al respecto ha de resolver tan tremendo problema. Amnón era pecador en extremo; era impenitente, se embriagó y fue muerto en ese estado. David era profeta de Dios; debía saber si Amnón se encontraba bien o mal en el otro mundo. ¿Cuáles fueron las expresiones de su corazón? -'El rey David deseó ver a Absalom: porque estaba consolado acerca de Amnón que era muerto.'</a:t>
            </a:r>
          </a:p>
          <a:p>
            <a:pPr>
              <a:lnSpc>
                <a:spcPct val="80000"/>
              </a:lnSpc>
            </a:pPr>
            <a:r>
              <a:rPr lang="es-ES" sz="1000"/>
              <a:t>"¿Y qué debemos deducir de estas palabras? ¿No es acaso que los sufrimientos sin fin no formaban parte de su creencia religiosa? -Así lo entendemos nosotros; y aquí encontramos un argumento triunfante en apoyo de la hipótesis más agradable, más luminosa y más benévola de la pureza y de la paz finales y universales. Se había consolado de la muerte de su hijo. ¿Y por qué?- Porque podía con su ojo de profeta echar una mirada hacia el glorioso estado, ver a su hijo muy alejado de todas las tentaciones, libertado y purificado de la esclavitud y corrupciones del pecado, y, después de haber sido suficientemente santificado e iluminado, admitido a la asamblea de espíritus superiores y dichosos. Su solo consuelo consistía en que su hijo amado al ser recogido del presente estado de pecado y padecimiento, había ido adonde el soplo sublime del Espíritu Santo sería derramado sobre su alma obscurecida; adonde su espíritu se desarrollaría con la sabiduría del cielo y con los dulces transportes del amor eterno, a fin de ser así preparado para gozar con una naturaleza santificada del descanso y de las glorias de la herencia eterna.</a:t>
            </a:r>
          </a:p>
          <a:p>
            <a:pPr>
              <a:lnSpc>
                <a:spcPct val="80000"/>
              </a:lnSpc>
            </a:pPr>
            <a:r>
              <a:rPr lang="es-ES" sz="1000"/>
              <a:t>"Con esto queremos dar a entender que creemos que la salvación del cielo no depende en nada de lo que podamos hacer en esta vida, ni de un cambio actual de corazón, ni de una creencia actual ni de una profesión de fe religiosa." CS pgs. 593-594 </a:t>
            </a:r>
          </a:p>
          <a:p>
            <a:pPr>
              <a:lnSpc>
                <a:spcPct val="80000"/>
              </a:lnSpc>
            </a:pPr>
            <a:endParaRPr lang="es-ES"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723C5CC-B233-44FE-9B1A-0973E077E0C8}" type="slidenum">
              <a:rPr lang="es-ES"/>
              <a:pPr/>
              <a:t>‹Nº›</a:t>
            </a:fld>
            <a:endParaRPr lang="es-E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DFBA6E7-9245-444C-A6AB-DF18DF63E81F}" type="slidenum">
              <a:rPr lang="es-ES"/>
              <a:pPr/>
              <a:t>‹Nº›</a:t>
            </a:fld>
            <a:endParaRPr lang="es-E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4004D7F-AF4F-447E-8092-0FB4746336F5}" type="slidenum">
              <a:rPr lang="es-ES"/>
              <a:pPr/>
              <a:t>‹Nº›</a:t>
            </a:fld>
            <a:endParaRPr lang="es-E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8763000" cy="5943600"/>
            <a:chOff x="0" y="0"/>
            <a:chExt cx="5520" cy="3744"/>
          </a:xfrm>
        </p:grpSpPr>
        <p:sp>
          <p:nvSpPr>
            <p:cNvPr id="31747"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1748" name="Group 4"/>
            <p:cNvGrpSpPr>
              <a:grpSpLocks/>
            </p:cNvGrpSpPr>
            <p:nvPr userDrawn="1"/>
          </p:nvGrpSpPr>
          <p:grpSpPr bwMode="auto">
            <a:xfrm>
              <a:off x="0" y="2208"/>
              <a:ext cx="5520" cy="1536"/>
              <a:chOff x="0" y="2208"/>
              <a:chExt cx="5520" cy="1536"/>
            </a:xfrm>
          </p:grpSpPr>
          <p:sp>
            <p:nvSpPr>
              <p:cNvPr id="31749"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0"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1"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s-ES"/>
              </a:p>
            </p:txBody>
          </p:sp>
        </p:grpSp>
        <p:grpSp>
          <p:nvGrpSpPr>
            <p:cNvPr id="31752" name="Group 8"/>
            <p:cNvGrpSpPr>
              <a:grpSpLocks/>
            </p:cNvGrpSpPr>
            <p:nvPr userDrawn="1"/>
          </p:nvGrpSpPr>
          <p:grpSpPr bwMode="auto">
            <a:xfrm>
              <a:off x="400" y="336"/>
              <a:ext cx="5088" cy="192"/>
              <a:chOff x="400" y="336"/>
              <a:chExt cx="5088" cy="192"/>
            </a:xfrm>
          </p:grpSpPr>
          <p:sp>
            <p:nvSpPr>
              <p:cNvPr id="31753"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4"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s-ES"/>
              </a:p>
            </p:txBody>
          </p:sp>
        </p:grpSp>
      </p:grpSp>
      <p:sp>
        <p:nvSpPr>
          <p:cNvPr id="31755" name="Rectangle 11"/>
          <p:cNvSpPr>
            <a:spLocks noGrp="1" noChangeArrowheads="1"/>
          </p:cNvSpPr>
          <p:nvPr>
            <p:ph type="ctrTitle"/>
          </p:nvPr>
        </p:nvSpPr>
        <p:spPr>
          <a:xfrm>
            <a:off x="2057400" y="1143000"/>
            <a:ext cx="6629400" cy="2209800"/>
          </a:xfrm>
        </p:spPr>
        <p:txBody>
          <a:bodyPr/>
          <a:lstStyle>
            <a:lvl1pPr>
              <a:defRPr sz="4800"/>
            </a:lvl1pPr>
          </a:lstStyle>
          <a:p>
            <a:r>
              <a:rPr lang="es-ES"/>
              <a:t>Haga clic para cambiar el estilo de título	</a:t>
            </a:r>
          </a:p>
        </p:txBody>
      </p:sp>
      <p:sp>
        <p:nvSpPr>
          <p:cNvPr id="3175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s-ES"/>
              <a:t>Haga clic para modificar el estilo de subtítulo del patrón</a:t>
            </a:r>
          </a:p>
        </p:txBody>
      </p:sp>
      <p:sp>
        <p:nvSpPr>
          <p:cNvPr id="31757" name="Rectangle 13"/>
          <p:cNvSpPr>
            <a:spLocks noGrp="1" noChangeArrowheads="1"/>
          </p:cNvSpPr>
          <p:nvPr>
            <p:ph type="dt" sz="half" idx="2"/>
          </p:nvPr>
        </p:nvSpPr>
        <p:spPr>
          <a:xfrm>
            <a:off x="912813" y="6251575"/>
            <a:ext cx="1905000" cy="457200"/>
          </a:xfrm>
        </p:spPr>
        <p:txBody>
          <a:bodyPr/>
          <a:lstStyle>
            <a:lvl1pPr>
              <a:defRPr/>
            </a:lvl1pPr>
          </a:lstStyle>
          <a:p>
            <a:endParaRPr lang="es-ES"/>
          </a:p>
        </p:txBody>
      </p:sp>
      <p:sp>
        <p:nvSpPr>
          <p:cNvPr id="31758" name="Rectangle 14"/>
          <p:cNvSpPr>
            <a:spLocks noGrp="1" noChangeArrowheads="1"/>
          </p:cNvSpPr>
          <p:nvPr>
            <p:ph type="ftr" sz="quarter" idx="3"/>
          </p:nvPr>
        </p:nvSpPr>
        <p:spPr>
          <a:xfrm>
            <a:off x="3354388" y="6248400"/>
            <a:ext cx="2895600" cy="457200"/>
          </a:xfrm>
        </p:spPr>
        <p:txBody>
          <a:bodyPr/>
          <a:lstStyle>
            <a:lvl1pPr>
              <a:defRPr/>
            </a:lvl1pPr>
          </a:lstStyle>
          <a:p>
            <a:endParaRPr lang="es-ES"/>
          </a:p>
        </p:txBody>
      </p:sp>
      <p:sp>
        <p:nvSpPr>
          <p:cNvPr id="31759" name="Rectangle 15"/>
          <p:cNvSpPr>
            <a:spLocks noGrp="1" noChangeArrowheads="1"/>
          </p:cNvSpPr>
          <p:nvPr>
            <p:ph type="sldNum" sz="quarter" idx="4"/>
          </p:nvPr>
        </p:nvSpPr>
        <p:spPr/>
        <p:txBody>
          <a:bodyPr/>
          <a:lstStyle>
            <a:lvl1pPr>
              <a:defRPr/>
            </a:lvl1pPr>
          </a:lstStyle>
          <a:p>
            <a:fld id="{F9950356-78E1-4666-BC68-BD1BB43F0F9F}" type="slidenum">
              <a:rPr lang="es-ES"/>
              <a:pPr/>
              <a:t>‹Nº›</a:t>
            </a:fld>
            <a:endParaRPr lang="es-E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845E579-248E-438E-A6CA-3E14A0E55DF6}" type="slidenum">
              <a:rPr lang="es-ES"/>
              <a:pPr/>
              <a:t>‹Nº›</a:t>
            </a:fld>
            <a:endParaRPr lang="es-E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6D3E53F-CAAF-4699-8BC5-06AE0F643BAE}" type="slidenum">
              <a:rPr lang="es-ES"/>
              <a:pPr/>
              <a:t>‹Nº›</a:t>
            </a:fld>
            <a:endParaRPr lang="es-E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B1D00B9-68D7-4D00-9BD5-F97DC24D543C}" type="slidenum">
              <a:rPr lang="es-ES"/>
              <a:pPr/>
              <a:t>‹Nº›</a:t>
            </a:fld>
            <a:endParaRPr lang="es-ES"/>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A7640650-342E-4812-8DB7-B466429E6DF4}" type="slidenum">
              <a:rPr lang="es-ES"/>
              <a:pPr/>
              <a:t>‹Nº›</a:t>
            </a:fld>
            <a:endParaRPr lang="es-ES"/>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3CA2EBC5-3BE4-473D-8739-2456CD2FC50A}" type="slidenum">
              <a:rPr lang="es-ES"/>
              <a:pPr/>
              <a:t>‹Nº›</a:t>
            </a:fld>
            <a:endParaRPr lang="es-ES"/>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BA567796-B1F7-469A-BB58-B5BC9F75FF3E}" type="slidenum">
              <a:rPr lang="es-ES"/>
              <a:pPr/>
              <a:t>‹Nº›</a:t>
            </a:fld>
            <a:endParaRPr lang="es-ES"/>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3EC72CD-DB26-42B7-9B59-84A28E512692}" type="slidenum">
              <a:rPr lang="es-ES"/>
              <a:pPr/>
              <a:t>‹Nº›</a:t>
            </a:fld>
            <a:endParaRPr lang="es-E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38270A3-F125-4419-B3A9-912A6BF01D70}" type="slidenum">
              <a:rPr lang="es-ES"/>
              <a:pPr/>
              <a:t>‹Nº›</a:t>
            </a:fld>
            <a:endParaRPr lang="es-ES"/>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23141A7-ACA9-46AF-B09A-4DE3740938CF}" type="slidenum">
              <a:rPr lang="es-ES"/>
              <a:pPr/>
              <a:t>‹Nº›</a:t>
            </a:fld>
            <a:endParaRPr lang="es-ES"/>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1A0BCA3-5C7D-4ACC-84A6-17808F043D01}" type="slidenum">
              <a:rPr lang="es-ES"/>
              <a:pPr/>
              <a:t>‹Nº›</a:t>
            </a:fld>
            <a:endParaRPr lang="es-ES"/>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3700" y="277813"/>
            <a:ext cx="1943100" cy="5853112"/>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914400" y="277813"/>
            <a:ext cx="5676900" cy="585311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BA7EB4A-340F-4CC6-AA55-101140257EE7}" type="slidenum">
              <a:rPr lang="es-ES"/>
              <a:pPr/>
              <a:t>‹Nº›</a:t>
            </a:fld>
            <a:endParaRPr lang="es-E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5E3ACD39-07F6-44CE-9150-1B7611244CD2}" type="slidenum">
              <a:rPr lang="es-ES"/>
              <a:pPr/>
              <a:t>‹Nº›</a:t>
            </a:fld>
            <a:endParaRPr lang="es-E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A7A565E-DE90-4E41-926E-63B6D349FEA9}" type="slidenum">
              <a:rPr lang="es-ES"/>
              <a:pPr/>
              <a:t>‹Nº›</a:t>
            </a:fld>
            <a:endParaRPr lang="es-E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578475C0-1D1D-4326-9E2D-6D38708B7709}" type="slidenum">
              <a:rPr lang="es-ES"/>
              <a:pPr/>
              <a:t>‹Nº›</a:t>
            </a:fld>
            <a:endParaRPr lang="es-E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498F1B25-2F72-44FB-BDFF-775509245E73}" type="slidenum">
              <a:rPr lang="es-ES"/>
              <a:pPr/>
              <a:t>‹Nº›</a:t>
            </a:fld>
            <a:endParaRPr lang="es-E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8EFC37F-847E-4A9A-A9C6-7C0C798489A9}" type="slidenum">
              <a:rPr lang="es-ES"/>
              <a:pPr/>
              <a:t>‹Nº›</a:t>
            </a:fld>
            <a:endParaRPr lang="es-E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2062C8B-F4A1-44AA-9E1C-A350334512A0}" type="slidenum">
              <a:rPr lang="es-ES"/>
              <a:pPr/>
              <a:t>‹Nº›</a:t>
            </a:fld>
            <a:endParaRPr lang="es-E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7E9DD7BA-744B-4061-9397-05848AE47EF4}" type="slidenum">
              <a:rPr lang="es-ES"/>
              <a:pPr/>
              <a:t>‹Nº›</a:t>
            </a:fld>
            <a:endParaRPr lang="es-E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3A70002-0B4A-4EA2-AFBD-99B345D8A14B}"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686800" cy="4876800"/>
            <a:chOff x="0" y="0"/>
            <a:chExt cx="5472" cy="3072"/>
          </a:xfrm>
        </p:grpSpPr>
        <p:sp>
          <p:nvSpPr>
            <p:cNvPr id="3072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0724" name="Group 4"/>
            <p:cNvGrpSpPr>
              <a:grpSpLocks/>
            </p:cNvGrpSpPr>
            <p:nvPr/>
          </p:nvGrpSpPr>
          <p:grpSpPr bwMode="auto">
            <a:xfrm>
              <a:off x="240" y="893"/>
              <a:ext cx="5232" cy="115"/>
              <a:chOff x="240" y="893"/>
              <a:chExt cx="5232" cy="115"/>
            </a:xfrm>
          </p:grpSpPr>
          <p:sp>
            <p:nvSpPr>
              <p:cNvPr id="3072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072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s-ES"/>
              </a:p>
            </p:txBody>
          </p:sp>
        </p:grpSp>
      </p:grpSp>
      <p:sp>
        <p:nvSpPr>
          <p:cNvPr id="307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307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0729"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s-ES"/>
          </a:p>
        </p:txBody>
      </p:sp>
      <p:sp>
        <p:nvSpPr>
          <p:cNvPr id="30730"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s-ES"/>
          </a:p>
        </p:txBody>
      </p:sp>
      <p:sp>
        <p:nvSpPr>
          <p:cNvPr id="30731"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29E975D-DF38-436C-BFDA-B8056288D8FB}" type="slidenum">
              <a:rPr lang="es-ES"/>
              <a:pPr/>
              <a:t>‹Nº›</a:t>
            </a:fld>
            <a:endParaRPr lang="es-ES"/>
          </a:p>
        </p:txBody>
      </p:sp>
      <p:sp>
        <p:nvSpPr>
          <p:cNvPr id="3073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ustero.es/" TargetMode="External"/><Relationship Id="rId2" Type="http://schemas.openxmlformats.org/officeDocument/2006/relationships/hyperlink" Target="mailto:info@fustero.e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biblia3"/>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55" name="WordArt 7"/>
          <p:cNvSpPr>
            <a:spLocks noChangeArrowheads="1" noChangeShapeType="1" noTextEdit="1"/>
          </p:cNvSpPr>
          <p:nvPr/>
        </p:nvSpPr>
        <p:spPr bwMode="auto">
          <a:xfrm>
            <a:off x="1258888" y="981075"/>
            <a:ext cx="6913562" cy="4032250"/>
          </a:xfrm>
          <a:prstGeom prst="rect">
            <a:avLst/>
          </a:prstGeom>
        </p:spPr>
        <p:txBody>
          <a:bodyPr wrap="none" fromWordArt="1">
            <a:prstTxWarp prst="textPlain">
              <a:avLst>
                <a:gd name="adj" fmla="val 50000"/>
              </a:avLst>
            </a:prstTxWarp>
            <a:scene3d>
              <a:camera prst="legacyPerspectiveFront">
                <a:rot lat="900000" lon="20099999" rev="0"/>
              </a:camera>
              <a:lightRig rig="legacyFlat3" dir="r"/>
            </a:scene3d>
            <a:sp3d extrusionH="430200" prstMaterial="legacyMatte">
              <a:extrusionClr>
                <a:srgbClr val="F3F3F3"/>
              </a:extrusionClr>
            </a:sp3d>
          </a:bodyPr>
          <a:lstStyle/>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EL MISTERIO</a:t>
            </a:r>
          </a:p>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DE LA </a:t>
            </a:r>
          </a:p>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INMORTALIDAD</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8" name="Picture 8" descr="alabanz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5364" name="Text Box 4"/>
          <p:cNvSpPr txBox="1">
            <a:spLocks noChangeArrowheads="1"/>
          </p:cNvSpPr>
          <p:nvPr/>
        </p:nvSpPr>
        <p:spPr bwMode="auto">
          <a:xfrm>
            <a:off x="468313" y="476250"/>
            <a:ext cx="7991475" cy="830997"/>
          </a:xfrm>
          <a:prstGeom prst="rect">
            <a:avLst/>
          </a:prstGeom>
          <a:noFill/>
          <a:ln w="9525">
            <a:noFill/>
            <a:miter lim="800000"/>
            <a:headEnd/>
            <a:tailEnd/>
          </a:ln>
          <a:effectLst/>
        </p:spPr>
        <p:txBody>
          <a:bodyPr>
            <a:spAutoFit/>
          </a:bodyPr>
          <a:lstStyle/>
          <a:p>
            <a:pPr>
              <a:spcBef>
                <a:spcPct val="50000"/>
              </a:spcBef>
            </a:pPr>
            <a:r>
              <a:rPr lang="es-ES" sz="2400" dirty="0"/>
              <a:t>Casi la totalidad de iglesias cristianas han enseñado uno de los siguientes errores (con algunas variantes):</a:t>
            </a:r>
          </a:p>
        </p:txBody>
      </p:sp>
      <p:sp>
        <p:nvSpPr>
          <p:cNvPr id="15365" name="Text Box 5"/>
          <p:cNvSpPr txBox="1">
            <a:spLocks noChangeArrowheads="1"/>
          </p:cNvSpPr>
          <p:nvPr/>
        </p:nvSpPr>
        <p:spPr bwMode="auto">
          <a:xfrm>
            <a:off x="1258888" y="2133600"/>
            <a:ext cx="6626225" cy="2100263"/>
          </a:xfrm>
          <a:prstGeom prst="rect">
            <a:avLst/>
          </a:prstGeom>
          <a:solidFill>
            <a:schemeClr val="accent1">
              <a:alpha val="28000"/>
            </a:schemeClr>
          </a:solidFill>
          <a:ln w="9525">
            <a:noFill/>
            <a:miter lim="800000"/>
            <a:headEnd/>
            <a:tailEnd/>
          </a:ln>
          <a:effectLst/>
        </p:spPr>
        <p:txBody>
          <a:bodyPr>
            <a:spAutoFit/>
          </a:bodyPr>
          <a:lstStyle/>
          <a:p>
            <a:pPr marL="342900" indent="-342900">
              <a:spcBef>
                <a:spcPct val="50000"/>
              </a:spcBef>
              <a:buFontTx/>
              <a:buAutoNum type="arabicParenR"/>
            </a:pPr>
            <a:r>
              <a:rPr lang="es-ES" sz="2400" dirty="0">
                <a:solidFill>
                  <a:srgbClr val="FF3300"/>
                </a:solidFill>
                <a:effectLst>
                  <a:outerShdw blurRad="38100" dist="38100" dir="2700000" algn="tl">
                    <a:srgbClr val="000000"/>
                  </a:outerShdw>
                </a:effectLst>
              </a:rPr>
              <a:t>Existe un infierno donde sufren eternamente los pecadores.</a:t>
            </a:r>
          </a:p>
          <a:p>
            <a:pPr marL="342900" indent="-342900">
              <a:spcBef>
                <a:spcPct val="50000"/>
              </a:spcBef>
              <a:buFontTx/>
              <a:buAutoNum type="arabicParenR"/>
            </a:pPr>
            <a:r>
              <a:rPr lang="es-ES" sz="2400" dirty="0">
                <a:solidFill>
                  <a:srgbClr val="FF3300"/>
                </a:solidFill>
                <a:effectLst>
                  <a:outerShdw blurRad="38100" dist="38100" dir="2700000" algn="tl">
                    <a:srgbClr val="000000"/>
                  </a:outerShdw>
                </a:effectLst>
              </a:rPr>
              <a:t>Dios es tan bueno que salva a todos los hombres. Por tanto, el hombre asciende directamente al cielo al morir.</a:t>
            </a:r>
          </a:p>
        </p:txBody>
      </p:sp>
      <p:sp>
        <p:nvSpPr>
          <p:cNvPr id="15367" name="Text Box 7"/>
          <p:cNvSpPr txBox="1">
            <a:spLocks noChangeArrowheads="1"/>
          </p:cNvSpPr>
          <p:nvPr/>
        </p:nvSpPr>
        <p:spPr bwMode="auto">
          <a:xfrm>
            <a:off x="539750" y="5157788"/>
            <a:ext cx="8137525" cy="830997"/>
          </a:xfrm>
          <a:prstGeom prst="rect">
            <a:avLst/>
          </a:prstGeom>
          <a:noFill/>
          <a:ln w="9525">
            <a:noFill/>
            <a:miter lim="800000"/>
            <a:headEnd/>
            <a:tailEnd/>
          </a:ln>
          <a:effectLst/>
        </p:spPr>
        <p:txBody>
          <a:bodyPr>
            <a:spAutoFit/>
          </a:bodyPr>
          <a:lstStyle/>
          <a:p>
            <a:pPr>
              <a:spcBef>
                <a:spcPct val="50000"/>
              </a:spcBef>
            </a:pPr>
            <a:r>
              <a:rPr lang="es-ES" sz="2400" dirty="0"/>
              <a:t>Actualmente, las iglesias cristianas tienden a favorecer el segundo error, incluso la iglesia católica.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1536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15364"/>
                                        </p:tgtEl>
                                        <p:attrNameLst>
                                          <p:attrName>ppt_y</p:attrName>
                                        </p:attrNameLst>
                                      </p:cBhvr>
                                      <p:tavLst>
                                        <p:tav tm="0">
                                          <p:val>
                                            <p:strVal val="#ppt_y"/>
                                          </p:val>
                                        </p:tav>
                                        <p:tav tm="100000">
                                          <p:val>
                                            <p:strVal val="#ppt_y"/>
                                          </p:val>
                                        </p:tav>
                                      </p:tavLst>
                                    </p:anim>
                                    <p:animEffect transition="in" filter="fade">
                                      <p:cBhvr>
                                        <p:cTn id="10" dur="500"/>
                                        <p:tgtEl>
                                          <p:spTgt spid="15364"/>
                                        </p:tgtEl>
                                      </p:cBhvr>
                                    </p:animEffect>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5365">
                                            <p:bg/>
                                          </p:spTgt>
                                        </p:tgtEl>
                                        <p:attrNameLst>
                                          <p:attrName>style.visibility</p:attrName>
                                        </p:attrNameLst>
                                      </p:cBhvr>
                                      <p:to>
                                        <p:strVal val="visible"/>
                                      </p:to>
                                    </p:set>
                                    <p:animEffect transition="in" filter="fade">
                                      <p:cBhvr>
                                        <p:cTn id="15" dur="500"/>
                                        <p:tgtEl>
                                          <p:spTgt spid="15365">
                                            <p:bg/>
                                          </p:spTgt>
                                        </p:tgtEl>
                                      </p:cBhvr>
                                    </p:animEffect>
                                    <p:anim calcmode="lin" valueType="num">
                                      <p:cBhvr>
                                        <p:cTn id="16" dur="500" fill="hold"/>
                                        <p:tgtEl>
                                          <p:spTgt spid="15365">
                                            <p:bg/>
                                          </p:spTgt>
                                        </p:tgtEl>
                                        <p:attrNameLst>
                                          <p:attrName>style.rotation</p:attrName>
                                        </p:attrNameLst>
                                      </p:cBhvr>
                                      <p:tavLst>
                                        <p:tav tm="0">
                                          <p:val>
                                            <p:fltVal val="720"/>
                                          </p:val>
                                        </p:tav>
                                        <p:tav tm="100000">
                                          <p:val>
                                            <p:fltVal val="0"/>
                                          </p:val>
                                        </p:tav>
                                      </p:tavLst>
                                    </p:anim>
                                    <p:anim calcmode="lin" valueType="num">
                                      <p:cBhvr>
                                        <p:cTn id="17" dur="500" fill="hold"/>
                                        <p:tgtEl>
                                          <p:spTgt spid="15365">
                                            <p:bg/>
                                          </p:spTgt>
                                        </p:tgtEl>
                                        <p:attrNameLst>
                                          <p:attrName>ppt_h</p:attrName>
                                        </p:attrNameLst>
                                      </p:cBhvr>
                                      <p:tavLst>
                                        <p:tav tm="0">
                                          <p:val>
                                            <p:fltVal val="0"/>
                                          </p:val>
                                        </p:tav>
                                        <p:tav tm="100000">
                                          <p:val>
                                            <p:strVal val="#ppt_h"/>
                                          </p:val>
                                        </p:tav>
                                      </p:tavLst>
                                    </p:anim>
                                    <p:anim calcmode="lin" valueType="num">
                                      <p:cBhvr>
                                        <p:cTn id="18" dur="500" fill="hold"/>
                                        <p:tgtEl>
                                          <p:spTgt spid="15365">
                                            <p:bg/>
                                          </p:spTgt>
                                        </p:tgtEl>
                                        <p:attrNameLst>
                                          <p:attrName>ppt_w</p:attrName>
                                        </p:attrNameLst>
                                      </p:cBhvr>
                                      <p:tavLst>
                                        <p:tav tm="0">
                                          <p:val>
                                            <p:fltVal val="0"/>
                                          </p:val>
                                        </p:tav>
                                        <p:tav tm="100000">
                                          <p:val>
                                            <p:strVal val="#ppt_w"/>
                                          </p:val>
                                        </p:tav>
                                      </p:tavLst>
                                    </p:anim>
                                  </p:childTnLst>
                                </p:cTn>
                              </p:par>
                            </p:childTnLst>
                          </p:cTn>
                        </p:par>
                        <p:par>
                          <p:cTn id="19" fill="hold">
                            <p:stCondLst>
                              <p:cond delay="500"/>
                            </p:stCondLst>
                            <p:childTnLst>
                              <p:par>
                                <p:cTn id="20" presetID="34" presetClass="entr" presetSubtype="0" fill="hold" nodeType="afterEffect">
                                  <p:stCondLst>
                                    <p:cond delay="0"/>
                                  </p:stCondLst>
                                  <p:iterate type="lt">
                                    <p:tmPct val="10000"/>
                                  </p:iterate>
                                  <p:childTnLst>
                                    <p:set>
                                      <p:cBhvr>
                                        <p:cTn id="21" dur="1" fill="hold">
                                          <p:stCondLst>
                                            <p:cond delay="0"/>
                                          </p:stCondLst>
                                        </p:cTn>
                                        <p:tgtEl>
                                          <p:spTgt spid="15365">
                                            <p:txEl>
                                              <p:pRg st="0" end="0"/>
                                            </p:txEl>
                                          </p:spTgt>
                                        </p:tgtEl>
                                        <p:attrNameLst>
                                          <p:attrName>style.visibility</p:attrName>
                                        </p:attrNameLst>
                                      </p:cBhvr>
                                      <p:to>
                                        <p:strVal val="visible"/>
                                      </p:to>
                                    </p:set>
                                    <p:anim from="(-#ppt_w/2)" to="(#ppt_x)" calcmode="lin" valueType="num">
                                      <p:cBhvr>
                                        <p:cTn id="22" dur="300" fill="hold">
                                          <p:stCondLst>
                                            <p:cond delay="0"/>
                                          </p:stCondLst>
                                        </p:cTn>
                                        <p:tgtEl>
                                          <p:spTgt spid="15365">
                                            <p:txEl>
                                              <p:pRg st="0" end="0"/>
                                            </p:txEl>
                                          </p:spTgt>
                                        </p:tgtEl>
                                        <p:attrNameLst>
                                          <p:attrName>ppt_x</p:attrName>
                                        </p:attrNameLst>
                                      </p:cBhvr>
                                    </p:anim>
                                    <p:anim from="0" to="-1.0" calcmode="lin" valueType="num">
                                      <p:cBhvr>
                                        <p:cTn id="23" dur="100" decel="50000" autoRev="1" fill="hold">
                                          <p:stCondLst>
                                            <p:cond delay="300"/>
                                          </p:stCondLst>
                                        </p:cTn>
                                        <p:tgtEl>
                                          <p:spTgt spid="15365">
                                            <p:txEl>
                                              <p:pRg st="0" end="0"/>
                                            </p:txEl>
                                          </p:spTgt>
                                        </p:tgtEl>
                                        <p:attrNameLst>
                                          <p:attrName>xshear</p:attrName>
                                        </p:attrNameLst>
                                      </p:cBhvr>
                                    </p:anim>
                                    <p:animScale>
                                      <p:cBhvr>
                                        <p:cTn id="24" dur="100" decel="100000" autoRev="1" fill="hold">
                                          <p:stCondLst>
                                            <p:cond delay="300"/>
                                          </p:stCondLst>
                                        </p:cTn>
                                        <p:tgtEl>
                                          <p:spTgt spid="15365">
                                            <p:txEl>
                                              <p:pRg st="0" end="0"/>
                                            </p:txEl>
                                          </p:spTgt>
                                        </p:tgtEl>
                                      </p:cBhvr>
                                      <p:from x="100000" y="100000"/>
                                      <p:to x="80000" y="100000"/>
                                    </p:animScale>
                                    <p:anim by="(#ppt_h/3+#ppt_w*0.1)" calcmode="lin" valueType="num">
                                      <p:cBhvr additive="sum">
                                        <p:cTn id="25" dur="100" decel="100000" autoRev="1" fill="hold">
                                          <p:stCondLst>
                                            <p:cond delay="300"/>
                                          </p:stCondLst>
                                        </p:cTn>
                                        <p:tgtEl>
                                          <p:spTgt spid="15365">
                                            <p:txEl>
                                              <p:pRg st="0" end="0"/>
                                            </p:txEl>
                                          </p:spTgt>
                                        </p:tgtEl>
                                        <p:attrNameLst>
                                          <p:attrName>ppt_x</p:attrName>
                                        </p:attrNameLst>
                                      </p:cBhvr>
                                    </p:anim>
                                  </p:childTnLst>
                                </p:cTn>
                              </p:par>
                            </p:childTnLst>
                          </p:cTn>
                        </p:par>
                        <p:par>
                          <p:cTn id="26" fill="hold">
                            <p:stCondLst>
                              <p:cond delay="3500"/>
                            </p:stCondLst>
                            <p:childTnLst>
                              <p:par>
                                <p:cTn id="27" presetID="34" presetClass="entr" presetSubtype="0" fill="hold" nodeType="afterEffect">
                                  <p:stCondLst>
                                    <p:cond delay="0"/>
                                  </p:stCondLst>
                                  <p:iterate type="lt">
                                    <p:tmPct val="10000"/>
                                  </p:iterate>
                                  <p:childTnLst>
                                    <p:set>
                                      <p:cBhvr>
                                        <p:cTn id="28" dur="1" fill="hold">
                                          <p:stCondLst>
                                            <p:cond delay="0"/>
                                          </p:stCondLst>
                                        </p:cTn>
                                        <p:tgtEl>
                                          <p:spTgt spid="15365">
                                            <p:txEl>
                                              <p:pRg st="1" end="1"/>
                                            </p:txEl>
                                          </p:spTgt>
                                        </p:tgtEl>
                                        <p:attrNameLst>
                                          <p:attrName>style.visibility</p:attrName>
                                        </p:attrNameLst>
                                      </p:cBhvr>
                                      <p:to>
                                        <p:strVal val="visible"/>
                                      </p:to>
                                    </p:set>
                                    <p:anim from="(-#ppt_w/2)" to="(#ppt_x)" calcmode="lin" valueType="num">
                                      <p:cBhvr>
                                        <p:cTn id="29" dur="300" fill="hold">
                                          <p:stCondLst>
                                            <p:cond delay="0"/>
                                          </p:stCondLst>
                                        </p:cTn>
                                        <p:tgtEl>
                                          <p:spTgt spid="15365">
                                            <p:txEl>
                                              <p:pRg st="1" end="1"/>
                                            </p:txEl>
                                          </p:spTgt>
                                        </p:tgtEl>
                                        <p:attrNameLst>
                                          <p:attrName>ppt_x</p:attrName>
                                        </p:attrNameLst>
                                      </p:cBhvr>
                                    </p:anim>
                                    <p:anim from="0" to="-1.0" calcmode="lin" valueType="num">
                                      <p:cBhvr>
                                        <p:cTn id="30" dur="100" decel="50000" autoRev="1" fill="hold">
                                          <p:stCondLst>
                                            <p:cond delay="300"/>
                                          </p:stCondLst>
                                        </p:cTn>
                                        <p:tgtEl>
                                          <p:spTgt spid="15365">
                                            <p:txEl>
                                              <p:pRg st="1" end="1"/>
                                            </p:txEl>
                                          </p:spTgt>
                                        </p:tgtEl>
                                        <p:attrNameLst>
                                          <p:attrName>xshear</p:attrName>
                                        </p:attrNameLst>
                                      </p:cBhvr>
                                    </p:anim>
                                    <p:animScale>
                                      <p:cBhvr>
                                        <p:cTn id="31" dur="100" decel="100000" autoRev="1" fill="hold">
                                          <p:stCondLst>
                                            <p:cond delay="300"/>
                                          </p:stCondLst>
                                        </p:cTn>
                                        <p:tgtEl>
                                          <p:spTgt spid="15365">
                                            <p:txEl>
                                              <p:pRg st="1" end="1"/>
                                            </p:txEl>
                                          </p:spTgt>
                                        </p:tgtEl>
                                      </p:cBhvr>
                                      <p:from x="100000" y="100000"/>
                                      <p:to x="80000" y="100000"/>
                                    </p:animScale>
                                    <p:anim by="(#ppt_h/3+#ppt_w*0.1)" calcmode="lin" valueType="num">
                                      <p:cBhvr additive="sum">
                                        <p:cTn id="32" dur="100" decel="100000" autoRev="1" fill="hold">
                                          <p:stCondLst>
                                            <p:cond delay="300"/>
                                          </p:stCondLst>
                                        </p:cTn>
                                        <p:tgtEl>
                                          <p:spTgt spid="15365">
                                            <p:txEl>
                                              <p:pRg st="1" end="1"/>
                                            </p:txEl>
                                          </p:spTgt>
                                        </p:tgtEl>
                                        <p:attrNameLst>
                                          <p:attrName>ppt_x</p:attrName>
                                        </p:attrNameLst>
                                      </p:cBhvr>
                                    </p:anim>
                                  </p:childTnLst>
                                </p:cTn>
                              </p:par>
                            </p:childTnLst>
                          </p:cTn>
                        </p:par>
                        <p:par>
                          <p:cTn id="33" fill="hold">
                            <p:stCondLst>
                              <p:cond delay="8500"/>
                            </p:stCondLst>
                            <p:childTnLst>
                              <p:par>
                                <p:cTn id="34" presetID="55" presetClass="entr" presetSubtype="0" fill="hold" grpId="0" nodeType="afterEffect">
                                  <p:stCondLst>
                                    <p:cond delay="0"/>
                                  </p:stCondLst>
                                  <p:childTnLst>
                                    <p:set>
                                      <p:cBhvr>
                                        <p:cTn id="35" dur="1" fill="hold">
                                          <p:stCondLst>
                                            <p:cond delay="0"/>
                                          </p:stCondLst>
                                        </p:cTn>
                                        <p:tgtEl>
                                          <p:spTgt spid="15367"/>
                                        </p:tgtEl>
                                        <p:attrNameLst>
                                          <p:attrName>style.visibility</p:attrName>
                                        </p:attrNameLst>
                                      </p:cBhvr>
                                      <p:to>
                                        <p:strVal val="visible"/>
                                      </p:to>
                                    </p:set>
                                    <p:anim calcmode="lin" valueType="num">
                                      <p:cBhvr>
                                        <p:cTn id="36" dur="500" fill="hold"/>
                                        <p:tgtEl>
                                          <p:spTgt spid="15367"/>
                                        </p:tgtEl>
                                        <p:attrNameLst>
                                          <p:attrName>ppt_w</p:attrName>
                                        </p:attrNameLst>
                                      </p:cBhvr>
                                      <p:tavLst>
                                        <p:tav tm="0">
                                          <p:val>
                                            <p:strVal val="#ppt_w*0.70"/>
                                          </p:val>
                                        </p:tav>
                                        <p:tav tm="100000">
                                          <p:val>
                                            <p:strVal val="#ppt_w"/>
                                          </p:val>
                                        </p:tav>
                                      </p:tavLst>
                                    </p:anim>
                                    <p:anim calcmode="lin" valueType="num">
                                      <p:cBhvr>
                                        <p:cTn id="37" dur="500" fill="hold"/>
                                        <p:tgtEl>
                                          <p:spTgt spid="15367"/>
                                        </p:tgtEl>
                                        <p:attrNameLst>
                                          <p:attrName>ppt_h</p:attrName>
                                        </p:attrNameLst>
                                      </p:cBhvr>
                                      <p:tavLst>
                                        <p:tav tm="0">
                                          <p:val>
                                            <p:strVal val="#ppt_h"/>
                                          </p:val>
                                        </p:tav>
                                        <p:tav tm="100000">
                                          <p:val>
                                            <p:strVal val="#ppt_h"/>
                                          </p:val>
                                        </p:tav>
                                      </p:tavLst>
                                    </p:anim>
                                    <p:animEffect transition="in" filter="fade">
                                      <p:cBhvr>
                                        <p:cTn id="38" dur="5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uiExpand="1" build="allAtOnce" animBg="1"/>
      <p:bldP spid="15367" grpId="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6391" name="Picture 7" descr="alabanza2"/>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6388" name="Text Box 4"/>
          <p:cNvSpPr txBox="1">
            <a:spLocks noChangeArrowheads="1"/>
          </p:cNvSpPr>
          <p:nvPr/>
        </p:nvSpPr>
        <p:spPr bwMode="auto">
          <a:xfrm>
            <a:off x="755650" y="476250"/>
            <a:ext cx="7272338" cy="1800225"/>
          </a:xfrm>
          <a:prstGeom prst="rect">
            <a:avLst/>
          </a:prstGeom>
          <a:noFill/>
          <a:ln w="9525">
            <a:noFill/>
            <a:miter lim="800000"/>
            <a:headEnd/>
            <a:tailEnd/>
          </a:ln>
          <a:effectLst/>
        </p:spPr>
        <p:txBody>
          <a:bodyPr>
            <a:spAutoFit/>
          </a:bodyPr>
          <a:lstStyle/>
          <a:p>
            <a:pPr>
              <a:spcBef>
                <a:spcPct val="50000"/>
              </a:spcBef>
            </a:pPr>
            <a:r>
              <a:rPr lang="es-ES" sz="2800" dirty="0">
                <a:solidFill>
                  <a:schemeClr val="bg1"/>
                </a:solidFill>
                <a:effectLst>
                  <a:outerShdw dist="38100" dir="13500000" algn="br">
                    <a:schemeClr val="tx1"/>
                  </a:outerShdw>
                </a:effectLst>
              </a:rPr>
              <a:t>En el intento de encontrar apoyo bíblico a la salvación universal, se ha llegado a la tergiversación más descarada. Un ejemplo de ello es el uso del siguiente pasaje:</a:t>
            </a:r>
          </a:p>
        </p:txBody>
      </p:sp>
      <p:sp>
        <p:nvSpPr>
          <p:cNvPr id="16389" name="WordArt 5" descr="Mármol blanco"/>
          <p:cNvSpPr>
            <a:spLocks noChangeArrowheads="1" noChangeShapeType="1" noTextEdit="1"/>
          </p:cNvSpPr>
          <p:nvPr/>
        </p:nvSpPr>
        <p:spPr bwMode="auto">
          <a:xfrm>
            <a:off x="684213" y="2636838"/>
            <a:ext cx="7488237" cy="3238500"/>
          </a:xfrm>
          <a:prstGeom prst="rect">
            <a:avLst/>
          </a:prstGeom>
        </p:spPr>
        <p:txBody>
          <a:bodyPr wrap="none" fromWordArt="1">
            <a:prstTxWarp prst="textPlain">
              <a:avLst>
                <a:gd name="adj" fmla="val 50000"/>
              </a:avLst>
            </a:prstTxWarp>
          </a:bodyPr>
          <a:lstStyle/>
          <a:p>
            <a:r>
              <a:rPr lang="es-ES" sz="3600" kern="10">
                <a:ln w="9525">
                  <a:solidFill>
                    <a:srgbClr val="000000"/>
                  </a:solidFill>
                  <a:round/>
                  <a:headEnd/>
                  <a:tailEnd/>
                </a:ln>
                <a:blipFill dpi="0" rotWithShape="1">
                  <a:blip r:embed="rId4"/>
                  <a:srcRect/>
                  <a:tile tx="0" ty="0" sx="100000" sy="100000" flip="none" algn="tl"/>
                </a:blipFill>
                <a:latin typeface="Arial Black"/>
              </a:rPr>
              <a:t>"Y el rey David deseaba</a:t>
            </a:r>
          </a:p>
          <a:p>
            <a:r>
              <a:rPr lang="es-ES" sz="3600" kern="10">
                <a:ln w="9525">
                  <a:solidFill>
                    <a:srgbClr val="000000"/>
                  </a:solidFill>
                  <a:round/>
                  <a:headEnd/>
                  <a:tailEnd/>
                </a:ln>
                <a:blipFill dpi="0" rotWithShape="1">
                  <a:blip r:embed="rId4"/>
                  <a:srcRect/>
                  <a:tile tx="0" ty="0" sx="100000" sy="100000" flip="none" algn="tl"/>
                </a:blipFill>
                <a:latin typeface="Arial Black"/>
              </a:rPr>
              <a:t>ver a Absalón; pues</a:t>
            </a:r>
          </a:p>
          <a:p>
            <a:r>
              <a:rPr lang="es-ES" sz="3600" kern="10">
                <a:ln w="9525">
                  <a:solidFill>
                    <a:srgbClr val="000000"/>
                  </a:solidFill>
                  <a:round/>
                  <a:headEnd/>
                  <a:tailEnd/>
                </a:ln>
                <a:blipFill dpi="0" rotWithShape="1">
                  <a:blip r:embed="rId4"/>
                  <a:srcRect/>
                  <a:tile tx="0" ty="0" sx="100000" sy="100000" flip="none" algn="tl"/>
                </a:blipFill>
                <a:latin typeface="Arial Black"/>
              </a:rPr>
              <a:t>ya estaba consolado</a:t>
            </a:r>
          </a:p>
          <a:p>
            <a:r>
              <a:rPr lang="es-ES" sz="3600" kern="10">
                <a:ln w="9525">
                  <a:solidFill>
                    <a:srgbClr val="000000"/>
                  </a:solidFill>
                  <a:round/>
                  <a:headEnd/>
                  <a:tailEnd/>
                </a:ln>
                <a:blipFill dpi="0" rotWithShape="1">
                  <a:blip r:embed="rId4"/>
                  <a:srcRect/>
                  <a:tile tx="0" ty="0" sx="100000" sy="100000" flip="none" algn="tl"/>
                </a:blipFill>
                <a:latin typeface="Arial Black"/>
              </a:rPr>
              <a:t>acerca de Ammón, que</a:t>
            </a:r>
          </a:p>
          <a:p>
            <a:r>
              <a:rPr lang="es-ES" sz="3600" kern="10">
                <a:ln w="9525">
                  <a:solidFill>
                    <a:srgbClr val="000000"/>
                  </a:solidFill>
                  <a:round/>
                  <a:headEnd/>
                  <a:tailEnd/>
                </a:ln>
                <a:blipFill dpi="0" rotWithShape="1">
                  <a:blip r:embed="rId4"/>
                  <a:srcRect/>
                  <a:tile tx="0" ty="0" sx="100000" sy="100000" flip="none" algn="tl"/>
                </a:blipFill>
                <a:latin typeface="Arial Black"/>
              </a:rPr>
              <a:t>había muerto"</a:t>
            </a:r>
          </a:p>
        </p:txBody>
      </p:sp>
      <p:sp>
        <p:nvSpPr>
          <p:cNvPr id="16390" name="WordArt 6"/>
          <p:cNvSpPr>
            <a:spLocks noChangeArrowheads="1" noChangeShapeType="1" noTextEdit="1"/>
          </p:cNvSpPr>
          <p:nvPr/>
        </p:nvSpPr>
        <p:spPr bwMode="auto">
          <a:xfrm>
            <a:off x="6084888" y="6165850"/>
            <a:ext cx="2638425" cy="2873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latin typeface="Arial Black"/>
              </a:rPr>
              <a:t>2ª de Samuel, 13: 39</a:t>
            </a: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7410" name="Rectangle 2"/>
          <p:cNvSpPr>
            <a:spLocks noGrp="1" noChangeArrowheads="1"/>
          </p:cNvSpPr>
          <p:nvPr>
            <p:ph type="title"/>
          </p:nvPr>
        </p:nvSpPr>
        <p:spPr>
          <a:xfrm>
            <a:off x="457200" y="274638"/>
            <a:ext cx="8229600" cy="1066800"/>
          </a:xfrm>
        </p:spPr>
        <p:txBody>
          <a:bodyPr/>
          <a:lstStyle/>
          <a:p>
            <a:r>
              <a:rPr lang="es-ES" sz="4000" b="1">
                <a:solidFill>
                  <a:srgbClr val="993300"/>
                </a:solidFill>
              </a:rPr>
              <a:t>Enseñanza bíblica sobre la salvación universal del hombre</a:t>
            </a:r>
          </a:p>
        </p:txBody>
      </p:sp>
      <p:sp>
        <p:nvSpPr>
          <p:cNvPr id="17412" name="WordArt 4"/>
          <p:cNvSpPr>
            <a:spLocks noChangeArrowheads="1" noChangeShapeType="1" noTextEdit="1"/>
          </p:cNvSpPr>
          <p:nvPr/>
        </p:nvSpPr>
        <p:spPr bwMode="auto">
          <a:xfrm>
            <a:off x="539750" y="1844675"/>
            <a:ext cx="8064500" cy="5413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NO TODOS ENTRARÁN EN EL CIELO</a:t>
            </a:r>
          </a:p>
        </p:txBody>
      </p:sp>
      <p:sp>
        <p:nvSpPr>
          <p:cNvPr id="17413" name="Text Box 5"/>
          <p:cNvSpPr txBox="1">
            <a:spLocks noChangeArrowheads="1"/>
          </p:cNvSpPr>
          <p:nvPr/>
        </p:nvSpPr>
        <p:spPr bwMode="auto">
          <a:xfrm>
            <a:off x="468313" y="2708275"/>
            <a:ext cx="8280400" cy="1465263"/>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“¿No sabéis que los injustos no heredarán el reino de Dios? No erréis; ni los fornicarios, ni los idólatras, ni los adúlteros, ni los afeminados, ni los que se echan con varones, ni los ladrones, ni los avaros, ni los borrachos, ni los maldicientes, ni los estafadores, heredarán el reino de Dios”</a:t>
            </a:r>
          </a:p>
          <a:p>
            <a:pPr algn="r">
              <a:spcBef>
                <a:spcPct val="50000"/>
              </a:spcBef>
            </a:pPr>
            <a:r>
              <a:rPr lang="es-ES" sz="1200" b="1" dirty="0">
                <a:solidFill>
                  <a:srgbClr val="993300"/>
                </a:solidFill>
                <a:effectLst>
                  <a:outerShdw blurRad="50800" dist="50800" dir="5400000" algn="ctr" rotWithShape="0">
                    <a:schemeClr val="tx1"/>
                  </a:outerShdw>
                </a:effectLst>
              </a:rPr>
              <a:t>1ª de Corintios, 6: 9-10</a:t>
            </a:r>
          </a:p>
        </p:txBody>
      </p:sp>
      <p:sp>
        <p:nvSpPr>
          <p:cNvPr id="17414" name="Text Box 6"/>
          <p:cNvSpPr txBox="1">
            <a:spLocks noChangeArrowheads="1"/>
          </p:cNvSpPr>
          <p:nvPr/>
        </p:nvSpPr>
        <p:spPr bwMode="auto">
          <a:xfrm>
            <a:off x="468313" y="4292600"/>
            <a:ext cx="8208962"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“Porque sabéis esto, que ningún fornicario, o inmundo, o avaro, que es idólatra, tiene herencia en el reino de Cristo y de Dios”</a:t>
            </a:r>
          </a:p>
          <a:p>
            <a:pPr algn="r">
              <a:spcBef>
                <a:spcPct val="50000"/>
              </a:spcBef>
            </a:pPr>
            <a:r>
              <a:rPr lang="es-ES" sz="1200" b="1" dirty="0">
                <a:solidFill>
                  <a:srgbClr val="993300"/>
                </a:solidFill>
                <a:effectLst>
                  <a:outerShdw blurRad="50800" dist="50800" dir="5400000" algn="ctr" rotWithShape="0">
                    <a:schemeClr val="tx1"/>
                  </a:outerShdw>
                </a:effectLst>
              </a:rPr>
              <a:t>Efesios, 5: 5</a:t>
            </a:r>
          </a:p>
        </p:txBody>
      </p:sp>
      <p:sp>
        <p:nvSpPr>
          <p:cNvPr id="17415" name="Text Box 7"/>
          <p:cNvSpPr txBox="1">
            <a:spLocks noChangeArrowheads="1"/>
          </p:cNvSpPr>
          <p:nvPr/>
        </p:nvSpPr>
        <p:spPr bwMode="auto">
          <a:xfrm>
            <a:off x="466725" y="5300663"/>
            <a:ext cx="8280400" cy="641350"/>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“Seguid la paz con todos, y la santidad, sin la cual nadie verá al Señor”</a:t>
            </a:r>
          </a:p>
          <a:p>
            <a:pPr algn="r">
              <a:spcBef>
                <a:spcPct val="50000"/>
              </a:spcBef>
            </a:pPr>
            <a:r>
              <a:rPr lang="es-ES" sz="1200" b="1" dirty="0">
                <a:solidFill>
                  <a:srgbClr val="993300"/>
                </a:solidFill>
                <a:effectLst>
                  <a:outerShdw blurRad="50800" dist="50800" dir="5400000" algn="ctr" rotWithShape="0">
                    <a:schemeClr val="tx1"/>
                  </a:outerShdw>
                </a:effectLst>
              </a:rPr>
              <a:t>Hebreos, 12: 14</a:t>
            </a:r>
          </a:p>
        </p:txBody>
      </p:sp>
      <p:sp>
        <p:nvSpPr>
          <p:cNvPr id="10" name="9 Rectángulo"/>
          <p:cNvSpPr/>
          <p:nvPr/>
        </p:nvSpPr>
        <p:spPr>
          <a:xfrm>
            <a:off x="378760" y="2996952"/>
            <a:ext cx="5705408" cy="707886"/>
          </a:xfrm>
          <a:prstGeom prst="rect">
            <a:avLst/>
          </a:prstGeom>
        </p:spPr>
        <p:txBody>
          <a:bodyPr wrap="none">
            <a:spAutoFit/>
          </a:bodyPr>
          <a:lstStyle/>
          <a:p>
            <a:r>
              <a:rPr lang="pt-BR" sz="4000" b="1" dirty="0"/>
              <a:t>1ª de </a:t>
            </a:r>
            <a:r>
              <a:rPr lang="pt-BR" sz="4000" b="1" dirty="0" err="1"/>
              <a:t>Corintios</a:t>
            </a:r>
            <a:r>
              <a:rPr lang="pt-BR" sz="4000" b="1" dirty="0"/>
              <a:t>, 6: 9-10</a:t>
            </a:r>
          </a:p>
        </p:txBody>
      </p:sp>
      <p:sp>
        <p:nvSpPr>
          <p:cNvPr id="12" name="11 Rectángulo"/>
          <p:cNvSpPr/>
          <p:nvPr/>
        </p:nvSpPr>
        <p:spPr>
          <a:xfrm>
            <a:off x="395536" y="4305290"/>
            <a:ext cx="3179075" cy="707886"/>
          </a:xfrm>
          <a:prstGeom prst="rect">
            <a:avLst/>
          </a:prstGeom>
        </p:spPr>
        <p:txBody>
          <a:bodyPr wrap="none">
            <a:spAutoFit/>
          </a:bodyPr>
          <a:lstStyle/>
          <a:p>
            <a:r>
              <a:rPr lang="es-ES" sz="4000" b="1" dirty="0"/>
              <a:t>Efesios, 5: 5</a:t>
            </a:r>
          </a:p>
        </p:txBody>
      </p:sp>
      <p:sp>
        <p:nvSpPr>
          <p:cNvPr id="13" name="12 Rectángulo"/>
          <p:cNvSpPr/>
          <p:nvPr/>
        </p:nvSpPr>
        <p:spPr>
          <a:xfrm>
            <a:off x="395536" y="5157192"/>
            <a:ext cx="3977371" cy="707886"/>
          </a:xfrm>
          <a:prstGeom prst="rect">
            <a:avLst/>
          </a:prstGeom>
        </p:spPr>
        <p:txBody>
          <a:bodyPr wrap="none">
            <a:spAutoFit/>
          </a:bodyPr>
          <a:lstStyle/>
          <a:p>
            <a:r>
              <a:rPr lang="es-ES" sz="4000" b="1" dirty="0"/>
              <a:t>Hebreos, 12: 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2000" fill="hold"/>
                                        <p:tgtEl>
                                          <p:spTgt spid="17412"/>
                                        </p:tgtEl>
                                        <p:attrNameLst>
                                          <p:attrName>ppt_w</p:attrName>
                                        </p:attrNameLst>
                                      </p:cBhvr>
                                      <p:tavLst>
                                        <p:tav tm="0" fmla="#ppt_w*sin(2.5*pi*$)">
                                          <p:val>
                                            <p:fltVal val="0"/>
                                          </p:val>
                                        </p:tav>
                                        <p:tav tm="100000">
                                          <p:val>
                                            <p:fltVal val="1"/>
                                          </p:val>
                                        </p:tav>
                                      </p:tavLst>
                                    </p:anim>
                                    <p:anim calcmode="lin" valueType="num">
                                      <p:cBhvr>
                                        <p:cTn id="8" dur="2000" fill="hold"/>
                                        <p:tgtEl>
                                          <p:spTgt spid="17412"/>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1" presetClass="entr" presetSubtype="0"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10"/>
                                        </p:tgtEl>
                                        <p:attrNameLst>
                                          <p:attrName>style.visibility</p:attrName>
                                        </p:attrNameLst>
                                      </p:cBhvr>
                                      <p:to>
                                        <p:strVal val="hidden"/>
                                      </p:to>
                                    </p:set>
                                  </p:childTnLst>
                                </p:cTn>
                              </p:par>
                            </p:childTnLst>
                          </p:cTn>
                        </p:par>
                        <p:par>
                          <p:cTn id="16" fill="hold">
                            <p:stCondLst>
                              <p:cond delay="0"/>
                            </p:stCondLst>
                            <p:childTnLst>
                              <p:par>
                                <p:cTn id="17" presetID="20" presetClass="entr" presetSubtype="0" fill="hold" nodeType="afterEffect">
                                  <p:stCondLst>
                                    <p:cond delay="0"/>
                                  </p:stCondLst>
                                  <p:childTnLst>
                                    <p:set>
                                      <p:cBhvr>
                                        <p:cTn id="18" dur="1" fill="hold">
                                          <p:stCondLst>
                                            <p:cond delay="0"/>
                                          </p:stCondLst>
                                        </p:cTn>
                                        <p:tgtEl>
                                          <p:spTgt spid="17413">
                                            <p:txEl>
                                              <p:pRg st="0" end="0"/>
                                            </p:txEl>
                                          </p:spTgt>
                                        </p:tgtEl>
                                        <p:attrNameLst>
                                          <p:attrName>style.visibility</p:attrName>
                                        </p:attrNameLst>
                                      </p:cBhvr>
                                      <p:to>
                                        <p:strVal val="visible"/>
                                      </p:to>
                                    </p:set>
                                    <p:animEffect transition="in" filter="wedge">
                                      <p:cBhvr>
                                        <p:cTn id="19" dur="500"/>
                                        <p:tgtEl>
                                          <p:spTgt spid="17413">
                                            <p:txEl>
                                              <p:pRg st="0" end="0"/>
                                            </p:txEl>
                                          </p:spTgt>
                                        </p:tgtEl>
                                      </p:cBhvr>
                                    </p:animEffect>
                                  </p:childTnLst>
                                </p:cTn>
                              </p:par>
                            </p:childTnLst>
                          </p:cTn>
                        </p:par>
                        <p:par>
                          <p:cTn id="20" fill="hold">
                            <p:stCondLst>
                              <p:cond delay="500"/>
                            </p:stCondLst>
                            <p:childTnLst>
                              <p:par>
                                <p:cTn id="21" presetID="34" presetClass="entr" presetSubtype="0" fill="hold" nodeType="afterEffect">
                                  <p:stCondLst>
                                    <p:cond delay="0"/>
                                  </p:stCondLst>
                                  <p:childTnLst>
                                    <p:set>
                                      <p:cBhvr>
                                        <p:cTn id="22" dur="1" fill="hold">
                                          <p:stCondLst>
                                            <p:cond delay="0"/>
                                          </p:stCondLst>
                                        </p:cTn>
                                        <p:tgtEl>
                                          <p:spTgt spid="17413">
                                            <p:txEl>
                                              <p:pRg st="1" end="1"/>
                                            </p:txEl>
                                          </p:spTgt>
                                        </p:tgtEl>
                                        <p:attrNameLst>
                                          <p:attrName>style.visibility</p:attrName>
                                        </p:attrNameLst>
                                      </p:cBhvr>
                                      <p:to>
                                        <p:strVal val="visible"/>
                                      </p:to>
                                    </p:set>
                                    <p:anim from="(-#ppt_w/2)" to="(#ppt_x)" calcmode="lin" valueType="num">
                                      <p:cBhvr>
                                        <p:cTn id="23" dur="300" fill="hold">
                                          <p:stCondLst>
                                            <p:cond delay="0"/>
                                          </p:stCondLst>
                                        </p:cTn>
                                        <p:tgtEl>
                                          <p:spTgt spid="17413">
                                            <p:txEl>
                                              <p:pRg st="1" end="1"/>
                                            </p:txEl>
                                          </p:spTgt>
                                        </p:tgtEl>
                                        <p:attrNameLst>
                                          <p:attrName>ppt_x</p:attrName>
                                        </p:attrNameLst>
                                      </p:cBhvr>
                                    </p:anim>
                                    <p:anim from="0" to="-1.0" calcmode="lin" valueType="num">
                                      <p:cBhvr>
                                        <p:cTn id="24" dur="100" decel="50000" autoRev="1" fill="hold">
                                          <p:stCondLst>
                                            <p:cond delay="300"/>
                                          </p:stCondLst>
                                        </p:cTn>
                                        <p:tgtEl>
                                          <p:spTgt spid="17413">
                                            <p:txEl>
                                              <p:pRg st="1" end="1"/>
                                            </p:txEl>
                                          </p:spTgt>
                                        </p:tgtEl>
                                        <p:attrNameLst>
                                          <p:attrName>xshear</p:attrName>
                                        </p:attrNameLst>
                                      </p:cBhvr>
                                    </p:anim>
                                    <p:animScale>
                                      <p:cBhvr>
                                        <p:cTn id="25" dur="100" decel="100000" autoRev="1" fill="hold">
                                          <p:stCondLst>
                                            <p:cond delay="300"/>
                                          </p:stCondLst>
                                        </p:cTn>
                                        <p:tgtEl>
                                          <p:spTgt spid="17413">
                                            <p:txEl>
                                              <p:pRg st="1" end="1"/>
                                            </p:txEl>
                                          </p:spTgt>
                                        </p:tgtEl>
                                      </p:cBhvr>
                                      <p:from x="100000" y="100000"/>
                                      <p:to x="80000" y="100000"/>
                                    </p:animScale>
                                    <p:anim by="(#ppt_h/3+#ppt_w*0.1)" calcmode="lin" valueType="num">
                                      <p:cBhvr additive="sum">
                                        <p:cTn id="26" dur="100" decel="100000" autoRev="1" fill="hold">
                                          <p:stCondLst>
                                            <p:cond delay="300"/>
                                          </p:stCondLst>
                                        </p:cTn>
                                        <p:tgtEl>
                                          <p:spTgt spid="17413">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2"/>
                                        </p:tgtEl>
                                        <p:attrNameLst>
                                          <p:attrName>style.visibility</p:attrName>
                                        </p:attrNameLst>
                                      </p:cBhvr>
                                      <p:to>
                                        <p:strVal val="hidden"/>
                                      </p:to>
                                    </p:set>
                                  </p:childTnLst>
                                </p:cTn>
                              </p:par>
                            </p:childTnLst>
                          </p:cTn>
                        </p:par>
                        <p:par>
                          <p:cTn id="35" fill="hold">
                            <p:stCondLst>
                              <p:cond delay="0"/>
                            </p:stCondLst>
                            <p:childTnLst>
                              <p:par>
                                <p:cTn id="36" presetID="20" presetClass="entr" presetSubtype="0" fill="hold" nodeType="afterEffect">
                                  <p:stCondLst>
                                    <p:cond delay="0"/>
                                  </p:stCondLst>
                                  <p:childTnLst>
                                    <p:set>
                                      <p:cBhvr>
                                        <p:cTn id="37" dur="1" fill="hold">
                                          <p:stCondLst>
                                            <p:cond delay="0"/>
                                          </p:stCondLst>
                                        </p:cTn>
                                        <p:tgtEl>
                                          <p:spTgt spid="17414">
                                            <p:txEl>
                                              <p:pRg st="0" end="0"/>
                                            </p:txEl>
                                          </p:spTgt>
                                        </p:tgtEl>
                                        <p:attrNameLst>
                                          <p:attrName>style.visibility</p:attrName>
                                        </p:attrNameLst>
                                      </p:cBhvr>
                                      <p:to>
                                        <p:strVal val="visible"/>
                                      </p:to>
                                    </p:set>
                                    <p:animEffect transition="in" filter="wedge">
                                      <p:cBhvr>
                                        <p:cTn id="38" dur="500"/>
                                        <p:tgtEl>
                                          <p:spTgt spid="17414">
                                            <p:txEl>
                                              <p:pRg st="0" end="0"/>
                                            </p:txEl>
                                          </p:spTgt>
                                        </p:tgtEl>
                                      </p:cBhvr>
                                    </p:animEffect>
                                  </p:childTnLst>
                                </p:cTn>
                              </p:par>
                            </p:childTnLst>
                          </p:cTn>
                        </p:par>
                        <p:par>
                          <p:cTn id="39" fill="hold">
                            <p:stCondLst>
                              <p:cond delay="500"/>
                            </p:stCondLst>
                            <p:childTnLst>
                              <p:par>
                                <p:cTn id="40" presetID="34" presetClass="entr" presetSubtype="0" fill="hold" nodeType="afterEffect">
                                  <p:stCondLst>
                                    <p:cond delay="0"/>
                                  </p:stCondLst>
                                  <p:childTnLst>
                                    <p:set>
                                      <p:cBhvr>
                                        <p:cTn id="41" dur="1" fill="hold">
                                          <p:stCondLst>
                                            <p:cond delay="0"/>
                                          </p:stCondLst>
                                        </p:cTn>
                                        <p:tgtEl>
                                          <p:spTgt spid="17414">
                                            <p:txEl>
                                              <p:pRg st="1" end="1"/>
                                            </p:txEl>
                                          </p:spTgt>
                                        </p:tgtEl>
                                        <p:attrNameLst>
                                          <p:attrName>style.visibility</p:attrName>
                                        </p:attrNameLst>
                                      </p:cBhvr>
                                      <p:to>
                                        <p:strVal val="visible"/>
                                      </p:to>
                                    </p:set>
                                    <p:anim from="(-#ppt_w/2)" to="(#ppt_x)" calcmode="lin" valueType="num">
                                      <p:cBhvr>
                                        <p:cTn id="42" dur="300" fill="hold">
                                          <p:stCondLst>
                                            <p:cond delay="0"/>
                                          </p:stCondLst>
                                        </p:cTn>
                                        <p:tgtEl>
                                          <p:spTgt spid="17414">
                                            <p:txEl>
                                              <p:pRg st="1" end="1"/>
                                            </p:txEl>
                                          </p:spTgt>
                                        </p:tgtEl>
                                        <p:attrNameLst>
                                          <p:attrName>ppt_x</p:attrName>
                                        </p:attrNameLst>
                                      </p:cBhvr>
                                    </p:anim>
                                    <p:anim from="0" to="-1.0" calcmode="lin" valueType="num">
                                      <p:cBhvr>
                                        <p:cTn id="43" dur="100" decel="50000" autoRev="1" fill="hold">
                                          <p:stCondLst>
                                            <p:cond delay="300"/>
                                          </p:stCondLst>
                                        </p:cTn>
                                        <p:tgtEl>
                                          <p:spTgt spid="17414">
                                            <p:txEl>
                                              <p:pRg st="1" end="1"/>
                                            </p:txEl>
                                          </p:spTgt>
                                        </p:tgtEl>
                                        <p:attrNameLst>
                                          <p:attrName>xshear</p:attrName>
                                        </p:attrNameLst>
                                      </p:cBhvr>
                                    </p:anim>
                                    <p:animScale>
                                      <p:cBhvr>
                                        <p:cTn id="44" dur="100" decel="100000" autoRev="1" fill="hold">
                                          <p:stCondLst>
                                            <p:cond delay="300"/>
                                          </p:stCondLst>
                                        </p:cTn>
                                        <p:tgtEl>
                                          <p:spTgt spid="17414">
                                            <p:txEl>
                                              <p:pRg st="1" end="1"/>
                                            </p:txEl>
                                          </p:spTgt>
                                        </p:tgtEl>
                                      </p:cBhvr>
                                      <p:from x="100000" y="100000"/>
                                      <p:to x="80000" y="100000"/>
                                    </p:animScale>
                                    <p:anim by="(#ppt_h/3+#ppt_w*0.1)" calcmode="lin" valueType="num">
                                      <p:cBhvr additive="sum">
                                        <p:cTn id="45" dur="100" decel="100000" autoRev="1" fill="hold">
                                          <p:stCondLst>
                                            <p:cond delay="300"/>
                                          </p:stCondLst>
                                        </p:cTn>
                                        <p:tgtEl>
                                          <p:spTgt spid="17414">
                                            <p:txEl>
                                              <p:pRg st="1" end="1"/>
                                            </p:txEl>
                                          </p:spTgt>
                                        </p:tgtEl>
                                        <p:attrNameLst>
                                          <p:attrName>ppt_x</p:attrName>
                                        </p:attrNameLst>
                                      </p:cBhvr>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3"/>
                                        </p:tgtEl>
                                        <p:attrNameLst>
                                          <p:attrName>style.visibility</p:attrName>
                                        </p:attrNameLst>
                                      </p:cBhvr>
                                      <p:to>
                                        <p:strVal val="hidden"/>
                                      </p:to>
                                    </p:set>
                                  </p:childTnLst>
                                </p:cTn>
                              </p:par>
                            </p:childTnLst>
                          </p:cTn>
                        </p:par>
                        <p:par>
                          <p:cTn id="54" fill="hold">
                            <p:stCondLst>
                              <p:cond delay="0"/>
                            </p:stCondLst>
                            <p:childTnLst>
                              <p:par>
                                <p:cTn id="55" presetID="20" presetClass="entr" presetSubtype="0" fill="hold" nodeType="afterEffect">
                                  <p:stCondLst>
                                    <p:cond delay="0"/>
                                  </p:stCondLst>
                                  <p:childTnLst>
                                    <p:set>
                                      <p:cBhvr>
                                        <p:cTn id="56" dur="1" fill="hold">
                                          <p:stCondLst>
                                            <p:cond delay="0"/>
                                          </p:stCondLst>
                                        </p:cTn>
                                        <p:tgtEl>
                                          <p:spTgt spid="17415">
                                            <p:txEl>
                                              <p:pRg st="0" end="0"/>
                                            </p:txEl>
                                          </p:spTgt>
                                        </p:tgtEl>
                                        <p:attrNameLst>
                                          <p:attrName>style.visibility</p:attrName>
                                        </p:attrNameLst>
                                      </p:cBhvr>
                                      <p:to>
                                        <p:strVal val="visible"/>
                                      </p:to>
                                    </p:set>
                                    <p:animEffect transition="in" filter="wedge">
                                      <p:cBhvr>
                                        <p:cTn id="57" dur="500"/>
                                        <p:tgtEl>
                                          <p:spTgt spid="17415">
                                            <p:txEl>
                                              <p:pRg st="0" end="0"/>
                                            </p:txEl>
                                          </p:spTgt>
                                        </p:tgtEl>
                                      </p:cBhvr>
                                    </p:animEffect>
                                  </p:childTnLst>
                                </p:cTn>
                              </p:par>
                            </p:childTnLst>
                          </p:cTn>
                        </p:par>
                        <p:par>
                          <p:cTn id="58" fill="hold">
                            <p:stCondLst>
                              <p:cond delay="500"/>
                            </p:stCondLst>
                            <p:childTnLst>
                              <p:par>
                                <p:cTn id="59" presetID="34" presetClass="entr" presetSubtype="0" fill="hold" nodeType="afterEffect">
                                  <p:stCondLst>
                                    <p:cond delay="0"/>
                                  </p:stCondLst>
                                  <p:childTnLst>
                                    <p:set>
                                      <p:cBhvr>
                                        <p:cTn id="60" dur="1" fill="hold">
                                          <p:stCondLst>
                                            <p:cond delay="0"/>
                                          </p:stCondLst>
                                        </p:cTn>
                                        <p:tgtEl>
                                          <p:spTgt spid="17415">
                                            <p:txEl>
                                              <p:pRg st="1" end="1"/>
                                            </p:txEl>
                                          </p:spTgt>
                                        </p:tgtEl>
                                        <p:attrNameLst>
                                          <p:attrName>style.visibility</p:attrName>
                                        </p:attrNameLst>
                                      </p:cBhvr>
                                      <p:to>
                                        <p:strVal val="visible"/>
                                      </p:to>
                                    </p:set>
                                    <p:anim from="(-#ppt_w/2)" to="(#ppt_x)" calcmode="lin" valueType="num">
                                      <p:cBhvr>
                                        <p:cTn id="61" dur="300" fill="hold">
                                          <p:stCondLst>
                                            <p:cond delay="0"/>
                                          </p:stCondLst>
                                        </p:cTn>
                                        <p:tgtEl>
                                          <p:spTgt spid="17415">
                                            <p:txEl>
                                              <p:pRg st="1" end="1"/>
                                            </p:txEl>
                                          </p:spTgt>
                                        </p:tgtEl>
                                        <p:attrNameLst>
                                          <p:attrName>ppt_x</p:attrName>
                                        </p:attrNameLst>
                                      </p:cBhvr>
                                    </p:anim>
                                    <p:anim from="0" to="-1.0" calcmode="lin" valueType="num">
                                      <p:cBhvr>
                                        <p:cTn id="62" dur="100" decel="50000" autoRev="1" fill="hold">
                                          <p:stCondLst>
                                            <p:cond delay="300"/>
                                          </p:stCondLst>
                                        </p:cTn>
                                        <p:tgtEl>
                                          <p:spTgt spid="17415">
                                            <p:txEl>
                                              <p:pRg st="1" end="1"/>
                                            </p:txEl>
                                          </p:spTgt>
                                        </p:tgtEl>
                                        <p:attrNameLst>
                                          <p:attrName>xshear</p:attrName>
                                        </p:attrNameLst>
                                      </p:cBhvr>
                                    </p:anim>
                                    <p:animScale>
                                      <p:cBhvr>
                                        <p:cTn id="63" dur="100" decel="100000" autoRev="1" fill="hold">
                                          <p:stCondLst>
                                            <p:cond delay="300"/>
                                          </p:stCondLst>
                                        </p:cTn>
                                        <p:tgtEl>
                                          <p:spTgt spid="17415">
                                            <p:txEl>
                                              <p:pRg st="1" end="1"/>
                                            </p:txEl>
                                          </p:spTgt>
                                        </p:tgtEl>
                                      </p:cBhvr>
                                      <p:from x="100000" y="100000"/>
                                      <p:to x="80000" y="100000"/>
                                    </p:animScale>
                                    <p:anim by="(#ppt_h/3+#ppt_w*0.1)" calcmode="lin" valueType="num">
                                      <p:cBhvr additive="sum">
                                        <p:cTn id="64" dur="100" decel="100000" autoRev="1" fill="hold">
                                          <p:stCondLst>
                                            <p:cond delay="300"/>
                                          </p:stCondLst>
                                        </p:cTn>
                                        <p:tgtEl>
                                          <p:spTgt spid="1741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0" grpId="0"/>
      <p:bldP spid="10" grpId="1"/>
      <p:bldP spid="12" grpId="0"/>
      <p:bldP spid="12" grpId="1"/>
      <p:bldP spid="13" grpId="0"/>
      <p:bldP spid="1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1" name="Picture 9"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8436" name="Rectangle 4"/>
          <p:cNvSpPr>
            <a:spLocks noChangeArrowheads="1"/>
          </p:cNvSpPr>
          <p:nvPr/>
        </p:nvSpPr>
        <p:spPr bwMode="auto">
          <a:xfrm>
            <a:off x="457200" y="274638"/>
            <a:ext cx="8229600" cy="993775"/>
          </a:xfrm>
          <a:prstGeom prst="rect">
            <a:avLst/>
          </a:prstGeom>
          <a:noFill/>
          <a:ln w="9525">
            <a:noFill/>
            <a:miter lim="800000"/>
            <a:headEnd/>
            <a:tailEnd/>
          </a:ln>
          <a:effectLst/>
        </p:spPr>
        <p:txBody>
          <a:bodyPr anchor="ctr"/>
          <a:lstStyle/>
          <a:p>
            <a:pPr algn="ctr"/>
            <a:r>
              <a:rPr lang="es-ES" sz="4000" b="1">
                <a:solidFill>
                  <a:srgbClr val="993300"/>
                </a:solidFill>
              </a:rPr>
              <a:t>Enseñanza bíblica sobre la salvación universal del hombre</a:t>
            </a:r>
          </a:p>
        </p:txBody>
      </p:sp>
      <p:sp>
        <p:nvSpPr>
          <p:cNvPr id="18437" name="WordArt 5"/>
          <p:cNvSpPr>
            <a:spLocks noChangeArrowheads="1" noChangeShapeType="1" noTextEdit="1"/>
          </p:cNvSpPr>
          <p:nvPr/>
        </p:nvSpPr>
        <p:spPr bwMode="auto">
          <a:xfrm>
            <a:off x="539750" y="1700213"/>
            <a:ext cx="8064500" cy="5413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EL PECADOR SERÁ CASTIGADO</a:t>
            </a:r>
          </a:p>
        </p:txBody>
      </p:sp>
      <p:sp>
        <p:nvSpPr>
          <p:cNvPr id="18438" name="Text Box 6"/>
          <p:cNvSpPr txBox="1">
            <a:spLocks noChangeArrowheads="1"/>
          </p:cNvSpPr>
          <p:nvPr/>
        </p:nvSpPr>
        <p:spPr bwMode="auto">
          <a:xfrm>
            <a:off x="466725" y="2708275"/>
            <a:ext cx="8208963"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“¡Ay del impío! Mal le irá, porque según las obras de sus manos le será pagado”</a:t>
            </a:r>
          </a:p>
          <a:p>
            <a:pPr algn="r">
              <a:spcBef>
                <a:spcPct val="50000"/>
              </a:spcBef>
            </a:pPr>
            <a:r>
              <a:rPr lang="es-ES" sz="1200" b="1" dirty="0">
                <a:solidFill>
                  <a:srgbClr val="993300"/>
                </a:solidFill>
                <a:effectLst>
                  <a:outerShdw blurRad="50800" dist="50800" dir="5400000" algn="ctr" rotWithShape="0">
                    <a:schemeClr val="tx1"/>
                  </a:outerShdw>
                </a:effectLst>
              </a:rPr>
              <a:t>Isaías, 3: 11</a:t>
            </a:r>
          </a:p>
        </p:txBody>
      </p:sp>
      <p:sp>
        <p:nvSpPr>
          <p:cNvPr id="18439" name="Text Box 7"/>
          <p:cNvSpPr txBox="1">
            <a:spLocks noChangeArrowheads="1"/>
          </p:cNvSpPr>
          <p:nvPr/>
        </p:nvSpPr>
        <p:spPr bwMode="auto">
          <a:xfrm>
            <a:off x="466725" y="3933825"/>
            <a:ext cx="8208963"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“El Señor guarda a todos los que le aman, mas destruirá a todos los impíos”</a:t>
            </a:r>
          </a:p>
          <a:p>
            <a:pPr algn="r">
              <a:spcBef>
                <a:spcPct val="50000"/>
              </a:spcBef>
            </a:pPr>
            <a:r>
              <a:rPr lang="es-ES" sz="1200" b="1" dirty="0">
                <a:solidFill>
                  <a:srgbClr val="993300"/>
                </a:solidFill>
                <a:effectLst>
                  <a:outerShdw blurRad="50800" dist="50800" dir="5400000" algn="ctr" rotWithShape="0">
                    <a:schemeClr val="tx1"/>
                  </a:outerShdw>
                </a:effectLst>
              </a:rPr>
              <a:t>Salmo 145: 20</a:t>
            </a:r>
          </a:p>
        </p:txBody>
      </p:sp>
      <p:sp>
        <p:nvSpPr>
          <p:cNvPr id="18440" name="Text Box 8"/>
          <p:cNvSpPr txBox="1">
            <a:spLocks noChangeArrowheads="1"/>
          </p:cNvSpPr>
          <p:nvPr/>
        </p:nvSpPr>
        <p:spPr bwMode="auto">
          <a:xfrm>
            <a:off x="466725" y="5084763"/>
            <a:ext cx="8208963" cy="915987"/>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a:t>
            </a:r>
            <a:r>
              <a:rPr lang="es-ES" b="1" dirty="0" err="1">
                <a:solidFill>
                  <a:schemeClr val="bg1"/>
                </a:solidFill>
                <a:effectLst>
                  <a:outerShdw blurRad="50800" dist="50800" dir="5400000" algn="ctr" rotWithShape="0">
                    <a:schemeClr val="tx1"/>
                  </a:outerShdw>
                </a:effectLst>
              </a:rPr>
              <a:t>Mas</a:t>
            </a:r>
            <a:r>
              <a:rPr lang="es-ES" b="1" dirty="0">
                <a:solidFill>
                  <a:schemeClr val="bg1"/>
                </a:solidFill>
                <a:effectLst>
                  <a:outerShdw blurRad="50800" dist="50800" dir="5400000" algn="ctr" rotWithShape="0">
                    <a:schemeClr val="tx1"/>
                  </a:outerShdw>
                </a:effectLst>
              </a:rPr>
              <a:t> los transgresores serán todos a una destruidos; la posteridad de los impíos será extinguida”</a:t>
            </a:r>
          </a:p>
          <a:p>
            <a:pPr algn="r">
              <a:spcBef>
                <a:spcPct val="50000"/>
              </a:spcBef>
            </a:pPr>
            <a:r>
              <a:rPr lang="es-ES" sz="1200" b="1" dirty="0">
                <a:solidFill>
                  <a:srgbClr val="993300"/>
                </a:solidFill>
                <a:effectLst>
                  <a:outerShdw blurRad="50800" dist="50800" dir="5400000" algn="ctr" rotWithShape="0">
                    <a:schemeClr val="tx1"/>
                  </a:outerShdw>
                </a:effectLst>
              </a:rPr>
              <a:t>Salmo 37: 38</a:t>
            </a:r>
          </a:p>
        </p:txBody>
      </p:sp>
      <p:sp>
        <p:nvSpPr>
          <p:cNvPr id="10" name="9 Rectángulo"/>
          <p:cNvSpPr/>
          <p:nvPr/>
        </p:nvSpPr>
        <p:spPr>
          <a:xfrm>
            <a:off x="539552" y="2708920"/>
            <a:ext cx="3038589" cy="707886"/>
          </a:xfrm>
          <a:prstGeom prst="rect">
            <a:avLst/>
          </a:prstGeom>
        </p:spPr>
        <p:txBody>
          <a:bodyPr wrap="none">
            <a:spAutoFit/>
          </a:bodyPr>
          <a:lstStyle/>
          <a:p>
            <a:r>
              <a:rPr lang="es-ES" sz="4000" b="1" dirty="0"/>
              <a:t>Isaías, 3: 11</a:t>
            </a:r>
          </a:p>
        </p:txBody>
      </p:sp>
      <p:sp>
        <p:nvSpPr>
          <p:cNvPr id="11" name="10 Rectángulo"/>
          <p:cNvSpPr/>
          <p:nvPr/>
        </p:nvSpPr>
        <p:spPr>
          <a:xfrm>
            <a:off x="539552" y="3933056"/>
            <a:ext cx="3607078" cy="707886"/>
          </a:xfrm>
          <a:prstGeom prst="rect">
            <a:avLst/>
          </a:prstGeom>
        </p:spPr>
        <p:txBody>
          <a:bodyPr wrap="none">
            <a:spAutoFit/>
          </a:bodyPr>
          <a:lstStyle/>
          <a:p>
            <a:r>
              <a:rPr lang="es-ES" sz="4000" b="1" dirty="0"/>
              <a:t>Salmo 145: 20</a:t>
            </a:r>
          </a:p>
        </p:txBody>
      </p:sp>
      <p:sp>
        <p:nvSpPr>
          <p:cNvPr id="12" name="11 Rectángulo"/>
          <p:cNvSpPr/>
          <p:nvPr/>
        </p:nvSpPr>
        <p:spPr>
          <a:xfrm>
            <a:off x="467544" y="5013176"/>
            <a:ext cx="3321743" cy="707886"/>
          </a:xfrm>
          <a:prstGeom prst="rect">
            <a:avLst/>
          </a:prstGeom>
        </p:spPr>
        <p:txBody>
          <a:bodyPr wrap="none">
            <a:spAutoFit/>
          </a:bodyPr>
          <a:lstStyle/>
          <a:p>
            <a:r>
              <a:rPr lang="es-ES" sz="4000" b="1" dirty="0"/>
              <a:t>Salmo 37: 38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500"/>
                                        <p:tgtEl>
                                          <p:spTgt spid="18437"/>
                                        </p:tgtEl>
                                      </p:cBhvr>
                                    </p:animEffect>
                                    <p:anim calcmode="lin" valueType="num">
                                      <p:cBhvr>
                                        <p:cTn id="8" dur="500" fill="hold"/>
                                        <p:tgtEl>
                                          <p:spTgt spid="18437"/>
                                        </p:tgtEl>
                                        <p:attrNameLst>
                                          <p:attrName>style.rotation</p:attrName>
                                        </p:attrNameLst>
                                      </p:cBhvr>
                                      <p:tavLst>
                                        <p:tav tm="0">
                                          <p:val>
                                            <p:fltVal val="720"/>
                                          </p:val>
                                        </p:tav>
                                        <p:tav tm="100000">
                                          <p:val>
                                            <p:fltVal val="0"/>
                                          </p:val>
                                        </p:tav>
                                      </p:tavLst>
                                    </p:anim>
                                    <p:anim calcmode="lin" valueType="num">
                                      <p:cBhvr>
                                        <p:cTn id="9" dur="500" fill="hold"/>
                                        <p:tgtEl>
                                          <p:spTgt spid="18437"/>
                                        </p:tgtEl>
                                        <p:attrNameLst>
                                          <p:attrName>ppt_h</p:attrName>
                                        </p:attrNameLst>
                                      </p:cBhvr>
                                      <p:tavLst>
                                        <p:tav tm="0">
                                          <p:val>
                                            <p:fltVal val="0"/>
                                          </p:val>
                                        </p:tav>
                                        <p:tav tm="100000">
                                          <p:val>
                                            <p:strVal val="#ppt_h"/>
                                          </p:val>
                                        </p:tav>
                                      </p:tavLst>
                                    </p:anim>
                                    <p:anim calcmode="lin" valueType="num">
                                      <p:cBhvr>
                                        <p:cTn id="10" dur="500" fill="hold"/>
                                        <p:tgtEl>
                                          <p:spTgt spid="18437"/>
                                        </p:tgtEl>
                                        <p:attrNameLst>
                                          <p:attrName>ppt_w</p:attrName>
                                        </p:attrNameLst>
                                      </p:cBhvr>
                                      <p:tavLst>
                                        <p:tav tm="0">
                                          <p:val>
                                            <p:fltVal val="0"/>
                                          </p:val>
                                        </p:tav>
                                        <p:tav tm="100000">
                                          <p:val>
                                            <p:strVal val="#ppt_w"/>
                                          </p:val>
                                        </p:tav>
                                      </p:tavLst>
                                    </p:anim>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0"/>
                                        </p:tgtEl>
                                        <p:attrNameLst>
                                          <p:attrName>style.visibility</p:attrName>
                                        </p:attrNameLst>
                                      </p:cBhvr>
                                      <p:to>
                                        <p:strVal val="hidden"/>
                                      </p:to>
                                    </p:set>
                                  </p:childTnLst>
                                </p:cTn>
                              </p:par>
                            </p:childTnLst>
                          </p:cTn>
                        </p:par>
                        <p:par>
                          <p:cTn id="18" fill="hold">
                            <p:stCondLst>
                              <p:cond delay="0"/>
                            </p:stCondLst>
                            <p:childTnLst>
                              <p:par>
                                <p:cTn id="19" presetID="20" presetClass="entr" presetSubtype="0" fill="hold" nodeType="afterEffect">
                                  <p:stCondLst>
                                    <p:cond delay="0"/>
                                  </p:stCondLst>
                                  <p:childTnLst>
                                    <p:set>
                                      <p:cBhvr>
                                        <p:cTn id="20" dur="1" fill="hold">
                                          <p:stCondLst>
                                            <p:cond delay="0"/>
                                          </p:stCondLst>
                                        </p:cTn>
                                        <p:tgtEl>
                                          <p:spTgt spid="18438">
                                            <p:txEl>
                                              <p:pRg st="0" end="0"/>
                                            </p:txEl>
                                          </p:spTgt>
                                        </p:tgtEl>
                                        <p:attrNameLst>
                                          <p:attrName>style.visibility</p:attrName>
                                        </p:attrNameLst>
                                      </p:cBhvr>
                                      <p:to>
                                        <p:strVal val="visible"/>
                                      </p:to>
                                    </p:set>
                                    <p:animEffect transition="in" filter="wedge">
                                      <p:cBhvr>
                                        <p:cTn id="21" dur="500"/>
                                        <p:tgtEl>
                                          <p:spTgt spid="18438">
                                            <p:txEl>
                                              <p:pRg st="0" end="0"/>
                                            </p:txEl>
                                          </p:spTgt>
                                        </p:tgtEl>
                                      </p:cBhvr>
                                    </p:animEffect>
                                  </p:childTnLst>
                                </p:cTn>
                              </p:par>
                            </p:childTnLst>
                          </p:cTn>
                        </p:par>
                        <p:par>
                          <p:cTn id="22" fill="hold">
                            <p:stCondLst>
                              <p:cond delay="500"/>
                            </p:stCondLst>
                            <p:childTnLst>
                              <p:par>
                                <p:cTn id="23" presetID="34" presetClass="entr" presetSubtype="0" fill="hold" nodeType="afterEffect">
                                  <p:stCondLst>
                                    <p:cond delay="0"/>
                                  </p:stCondLst>
                                  <p:childTnLst>
                                    <p:set>
                                      <p:cBhvr>
                                        <p:cTn id="24" dur="1" fill="hold">
                                          <p:stCondLst>
                                            <p:cond delay="0"/>
                                          </p:stCondLst>
                                        </p:cTn>
                                        <p:tgtEl>
                                          <p:spTgt spid="18438">
                                            <p:txEl>
                                              <p:pRg st="1" end="1"/>
                                            </p:txEl>
                                          </p:spTgt>
                                        </p:tgtEl>
                                        <p:attrNameLst>
                                          <p:attrName>style.visibility</p:attrName>
                                        </p:attrNameLst>
                                      </p:cBhvr>
                                      <p:to>
                                        <p:strVal val="visible"/>
                                      </p:to>
                                    </p:set>
                                    <p:anim from="(-#ppt_w/2)" to="(#ppt_x)" calcmode="lin" valueType="num">
                                      <p:cBhvr>
                                        <p:cTn id="25" dur="300" fill="hold">
                                          <p:stCondLst>
                                            <p:cond delay="0"/>
                                          </p:stCondLst>
                                        </p:cTn>
                                        <p:tgtEl>
                                          <p:spTgt spid="18438">
                                            <p:txEl>
                                              <p:pRg st="1" end="1"/>
                                            </p:txEl>
                                          </p:spTgt>
                                        </p:tgtEl>
                                        <p:attrNameLst>
                                          <p:attrName>ppt_x</p:attrName>
                                        </p:attrNameLst>
                                      </p:cBhvr>
                                    </p:anim>
                                    <p:anim from="0" to="-1.0" calcmode="lin" valueType="num">
                                      <p:cBhvr>
                                        <p:cTn id="26" dur="100" decel="50000" autoRev="1" fill="hold">
                                          <p:stCondLst>
                                            <p:cond delay="300"/>
                                          </p:stCondLst>
                                        </p:cTn>
                                        <p:tgtEl>
                                          <p:spTgt spid="18438">
                                            <p:txEl>
                                              <p:pRg st="1" end="1"/>
                                            </p:txEl>
                                          </p:spTgt>
                                        </p:tgtEl>
                                        <p:attrNameLst>
                                          <p:attrName>xshear</p:attrName>
                                        </p:attrNameLst>
                                      </p:cBhvr>
                                    </p:anim>
                                    <p:animScale>
                                      <p:cBhvr>
                                        <p:cTn id="27" dur="100" decel="100000" autoRev="1" fill="hold">
                                          <p:stCondLst>
                                            <p:cond delay="300"/>
                                          </p:stCondLst>
                                        </p:cTn>
                                        <p:tgtEl>
                                          <p:spTgt spid="18438">
                                            <p:txEl>
                                              <p:pRg st="1" end="1"/>
                                            </p:txEl>
                                          </p:spTgt>
                                        </p:tgtEl>
                                      </p:cBhvr>
                                      <p:from x="100000" y="100000"/>
                                      <p:to x="80000" y="100000"/>
                                    </p:animScale>
                                    <p:anim by="(#ppt_h/3+#ppt_w*0.1)" calcmode="lin" valueType="num">
                                      <p:cBhvr additive="sum">
                                        <p:cTn id="28" dur="100" decel="100000" autoRev="1" fill="hold">
                                          <p:stCondLst>
                                            <p:cond delay="300"/>
                                          </p:stCondLst>
                                        </p:cTn>
                                        <p:tgtEl>
                                          <p:spTgt spid="18438">
                                            <p:txEl>
                                              <p:pRg st="1" end="1"/>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1"/>
                                        </p:tgtEl>
                                        <p:attrNameLst>
                                          <p:attrName>style.visibility</p:attrName>
                                        </p:attrNameLst>
                                      </p:cBhvr>
                                      <p:to>
                                        <p:strVal val="hidden"/>
                                      </p:to>
                                    </p:set>
                                  </p:childTnLst>
                                </p:cTn>
                              </p:par>
                            </p:childTnLst>
                          </p:cTn>
                        </p:par>
                        <p:par>
                          <p:cTn id="37" fill="hold">
                            <p:stCondLst>
                              <p:cond delay="0"/>
                            </p:stCondLst>
                            <p:childTnLst>
                              <p:par>
                                <p:cTn id="38" presetID="20" presetClass="entr" presetSubtype="0" fill="hold" nodeType="afterEffect">
                                  <p:stCondLst>
                                    <p:cond delay="0"/>
                                  </p:stCondLst>
                                  <p:childTnLst>
                                    <p:set>
                                      <p:cBhvr>
                                        <p:cTn id="39" dur="1" fill="hold">
                                          <p:stCondLst>
                                            <p:cond delay="0"/>
                                          </p:stCondLst>
                                        </p:cTn>
                                        <p:tgtEl>
                                          <p:spTgt spid="18439">
                                            <p:txEl>
                                              <p:pRg st="0" end="0"/>
                                            </p:txEl>
                                          </p:spTgt>
                                        </p:tgtEl>
                                        <p:attrNameLst>
                                          <p:attrName>style.visibility</p:attrName>
                                        </p:attrNameLst>
                                      </p:cBhvr>
                                      <p:to>
                                        <p:strVal val="visible"/>
                                      </p:to>
                                    </p:set>
                                    <p:animEffect transition="in" filter="wedge">
                                      <p:cBhvr>
                                        <p:cTn id="40" dur="500"/>
                                        <p:tgtEl>
                                          <p:spTgt spid="18439">
                                            <p:txEl>
                                              <p:pRg st="0" end="0"/>
                                            </p:txEl>
                                          </p:spTgt>
                                        </p:tgtEl>
                                      </p:cBhvr>
                                    </p:animEffect>
                                  </p:childTnLst>
                                </p:cTn>
                              </p:par>
                            </p:childTnLst>
                          </p:cTn>
                        </p:par>
                        <p:par>
                          <p:cTn id="41" fill="hold">
                            <p:stCondLst>
                              <p:cond delay="500"/>
                            </p:stCondLst>
                            <p:childTnLst>
                              <p:par>
                                <p:cTn id="42" presetID="34" presetClass="entr" presetSubtype="0" fill="hold" nodeType="afterEffect">
                                  <p:stCondLst>
                                    <p:cond delay="0"/>
                                  </p:stCondLst>
                                  <p:childTnLst>
                                    <p:set>
                                      <p:cBhvr>
                                        <p:cTn id="43" dur="1" fill="hold">
                                          <p:stCondLst>
                                            <p:cond delay="0"/>
                                          </p:stCondLst>
                                        </p:cTn>
                                        <p:tgtEl>
                                          <p:spTgt spid="18439">
                                            <p:txEl>
                                              <p:pRg st="1" end="1"/>
                                            </p:txEl>
                                          </p:spTgt>
                                        </p:tgtEl>
                                        <p:attrNameLst>
                                          <p:attrName>style.visibility</p:attrName>
                                        </p:attrNameLst>
                                      </p:cBhvr>
                                      <p:to>
                                        <p:strVal val="visible"/>
                                      </p:to>
                                    </p:set>
                                    <p:anim from="(-#ppt_w/2)" to="(#ppt_x)" calcmode="lin" valueType="num">
                                      <p:cBhvr>
                                        <p:cTn id="44" dur="300" fill="hold">
                                          <p:stCondLst>
                                            <p:cond delay="0"/>
                                          </p:stCondLst>
                                        </p:cTn>
                                        <p:tgtEl>
                                          <p:spTgt spid="18439">
                                            <p:txEl>
                                              <p:pRg st="1" end="1"/>
                                            </p:txEl>
                                          </p:spTgt>
                                        </p:tgtEl>
                                        <p:attrNameLst>
                                          <p:attrName>ppt_x</p:attrName>
                                        </p:attrNameLst>
                                      </p:cBhvr>
                                    </p:anim>
                                    <p:anim from="0" to="-1.0" calcmode="lin" valueType="num">
                                      <p:cBhvr>
                                        <p:cTn id="45" dur="100" decel="50000" autoRev="1" fill="hold">
                                          <p:stCondLst>
                                            <p:cond delay="300"/>
                                          </p:stCondLst>
                                        </p:cTn>
                                        <p:tgtEl>
                                          <p:spTgt spid="18439">
                                            <p:txEl>
                                              <p:pRg st="1" end="1"/>
                                            </p:txEl>
                                          </p:spTgt>
                                        </p:tgtEl>
                                        <p:attrNameLst>
                                          <p:attrName>xshear</p:attrName>
                                        </p:attrNameLst>
                                      </p:cBhvr>
                                    </p:anim>
                                    <p:animScale>
                                      <p:cBhvr>
                                        <p:cTn id="46" dur="100" decel="100000" autoRev="1" fill="hold">
                                          <p:stCondLst>
                                            <p:cond delay="300"/>
                                          </p:stCondLst>
                                        </p:cTn>
                                        <p:tgtEl>
                                          <p:spTgt spid="18439">
                                            <p:txEl>
                                              <p:pRg st="1" end="1"/>
                                            </p:txEl>
                                          </p:spTgt>
                                        </p:tgtEl>
                                      </p:cBhvr>
                                      <p:from x="100000" y="100000"/>
                                      <p:to x="80000" y="100000"/>
                                    </p:animScale>
                                    <p:anim by="(#ppt_h/3+#ppt_w*0.1)" calcmode="lin" valueType="num">
                                      <p:cBhvr additive="sum">
                                        <p:cTn id="47" dur="100" decel="100000" autoRev="1" fill="hold">
                                          <p:stCondLst>
                                            <p:cond delay="300"/>
                                          </p:stCondLst>
                                        </p:cTn>
                                        <p:tgtEl>
                                          <p:spTgt spid="18439">
                                            <p:txEl>
                                              <p:pRg st="1" end="1"/>
                                            </p:txEl>
                                          </p:spTgt>
                                        </p:tgtEl>
                                        <p:attrNameLst>
                                          <p:attrName>ppt_x</p:attrName>
                                        </p:attrNameLst>
                                      </p:cBhvr>
                                    </p:anim>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12"/>
                                        </p:tgtEl>
                                        <p:attrNameLst>
                                          <p:attrName>style.visibility</p:attrName>
                                        </p:attrNameLst>
                                      </p:cBhvr>
                                      <p:to>
                                        <p:strVal val="hidden"/>
                                      </p:to>
                                    </p:set>
                                  </p:childTnLst>
                                </p:cTn>
                              </p:par>
                            </p:childTnLst>
                          </p:cTn>
                        </p:par>
                        <p:par>
                          <p:cTn id="56" fill="hold">
                            <p:stCondLst>
                              <p:cond delay="0"/>
                            </p:stCondLst>
                            <p:childTnLst>
                              <p:par>
                                <p:cTn id="57" presetID="20" presetClass="entr" presetSubtype="0" fill="hold" nodeType="afterEffect">
                                  <p:stCondLst>
                                    <p:cond delay="0"/>
                                  </p:stCondLst>
                                  <p:childTnLst>
                                    <p:set>
                                      <p:cBhvr>
                                        <p:cTn id="58" dur="1" fill="hold">
                                          <p:stCondLst>
                                            <p:cond delay="0"/>
                                          </p:stCondLst>
                                        </p:cTn>
                                        <p:tgtEl>
                                          <p:spTgt spid="18440">
                                            <p:txEl>
                                              <p:pRg st="0" end="0"/>
                                            </p:txEl>
                                          </p:spTgt>
                                        </p:tgtEl>
                                        <p:attrNameLst>
                                          <p:attrName>style.visibility</p:attrName>
                                        </p:attrNameLst>
                                      </p:cBhvr>
                                      <p:to>
                                        <p:strVal val="visible"/>
                                      </p:to>
                                    </p:set>
                                    <p:animEffect transition="in" filter="wedge">
                                      <p:cBhvr>
                                        <p:cTn id="59" dur="500"/>
                                        <p:tgtEl>
                                          <p:spTgt spid="18440">
                                            <p:txEl>
                                              <p:pRg st="0" end="0"/>
                                            </p:txEl>
                                          </p:spTgt>
                                        </p:tgtEl>
                                      </p:cBhvr>
                                    </p:animEffect>
                                  </p:childTnLst>
                                </p:cTn>
                              </p:par>
                            </p:childTnLst>
                          </p:cTn>
                        </p:par>
                        <p:par>
                          <p:cTn id="60" fill="hold">
                            <p:stCondLst>
                              <p:cond delay="500"/>
                            </p:stCondLst>
                            <p:childTnLst>
                              <p:par>
                                <p:cTn id="61" presetID="34" presetClass="entr" presetSubtype="0" fill="hold" nodeType="afterEffect">
                                  <p:stCondLst>
                                    <p:cond delay="0"/>
                                  </p:stCondLst>
                                  <p:childTnLst>
                                    <p:set>
                                      <p:cBhvr>
                                        <p:cTn id="62" dur="1" fill="hold">
                                          <p:stCondLst>
                                            <p:cond delay="0"/>
                                          </p:stCondLst>
                                        </p:cTn>
                                        <p:tgtEl>
                                          <p:spTgt spid="18440">
                                            <p:txEl>
                                              <p:pRg st="1" end="1"/>
                                            </p:txEl>
                                          </p:spTgt>
                                        </p:tgtEl>
                                        <p:attrNameLst>
                                          <p:attrName>style.visibility</p:attrName>
                                        </p:attrNameLst>
                                      </p:cBhvr>
                                      <p:to>
                                        <p:strVal val="visible"/>
                                      </p:to>
                                    </p:set>
                                    <p:anim from="(-#ppt_w/2)" to="(#ppt_x)" calcmode="lin" valueType="num">
                                      <p:cBhvr>
                                        <p:cTn id="63" dur="300" fill="hold">
                                          <p:stCondLst>
                                            <p:cond delay="0"/>
                                          </p:stCondLst>
                                        </p:cTn>
                                        <p:tgtEl>
                                          <p:spTgt spid="18440">
                                            <p:txEl>
                                              <p:pRg st="1" end="1"/>
                                            </p:txEl>
                                          </p:spTgt>
                                        </p:tgtEl>
                                        <p:attrNameLst>
                                          <p:attrName>ppt_x</p:attrName>
                                        </p:attrNameLst>
                                      </p:cBhvr>
                                    </p:anim>
                                    <p:anim from="0" to="-1.0" calcmode="lin" valueType="num">
                                      <p:cBhvr>
                                        <p:cTn id="64" dur="100" decel="50000" autoRev="1" fill="hold">
                                          <p:stCondLst>
                                            <p:cond delay="300"/>
                                          </p:stCondLst>
                                        </p:cTn>
                                        <p:tgtEl>
                                          <p:spTgt spid="18440">
                                            <p:txEl>
                                              <p:pRg st="1" end="1"/>
                                            </p:txEl>
                                          </p:spTgt>
                                        </p:tgtEl>
                                        <p:attrNameLst>
                                          <p:attrName>xshear</p:attrName>
                                        </p:attrNameLst>
                                      </p:cBhvr>
                                    </p:anim>
                                    <p:animScale>
                                      <p:cBhvr>
                                        <p:cTn id="65" dur="100" decel="100000" autoRev="1" fill="hold">
                                          <p:stCondLst>
                                            <p:cond delay="300"/>
                                          </p:stCondLst>
                                        </p:cTn>
                                        <p:tgtEl>
                                          <p:spTgt spid="18440">
                                            <p:txEl>
                                              <p:pRg st="1" end="1"/>
                                            </p:txEl>
                                          </p:spTgt>
                                        </p:tgtEl>
                                      </p:cBhvr>
                                      <p:from x="100000" y="100000"/>
                                      <p:to x="80000" y="100000"/>
                                    </p:animScale>
                                    <p:anim by="(#ppt_h/3+#ppt_w*0.1)" calcmode="lin" valueType="num">
                                      <p:cBhvr additive="sum">
                                        <p:cTn id="66" dur="100" decel="100000" autoRev="1" fill="hold">
                                          <p:stCondLst>
                                            <p:cond delay="300"/>
                                          </p:stCondLst>
                                        </p:cTn>
                                        <p:tgtEl>
                                          <p:spTgt spid="1844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10" grpId="0"/>
      <p:bldP spid="10" grpId="1"/>
      <p:bldP spid="11" grpId="0"/>
      <p:bldP spid="11" grpId="1"/>
      <p:bldP spid="12" grpId="0"/>
      <p:bldP spid="12"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3" name="Picture 7"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9460" name="Text Box 4"/>
          <p:cNvSpPr txBox="1">
            <a:spLocks noChangeArrowheads="1"/>
          </p:cNvSpPr>
          <p:nvPr/>
        </p:nvSpPr>
        <p:spPr bwMode="auto">
          <a:xfrm>
            <a:off x="468313" y="620713"/>
            <a:ext cx="8280400" cy="3693319"/>
          </a:xfrm>
          <a:prstGeom prst="rect">
            <a:avLst/>
          </a:prstGeom>
          <a:noFill/>
          <a:ln w="9525">
            <a:noFill/>
            <a:miter lim="800000"/>
            <a:headEnd/>
            <a:tailEnd/>
          </a:ln>
          <a:effectLst/>
        </p:spPr>
        <p:txBody>
          <a:bodyPr>
            <a:spAutoFit/>
          </a:bodyPr>
          <a:lstStyle/>
          <a:p>
            <a:pPr>
              <a:spcBef>
                <a:spcPct val="50000"/>
              </a:spcBef>
            </a:pPr>
            <a:r>
              <a:rPr lang="es-ES" sz="2400" b="1" dirty="0">
                <a:solidFill>
                  <a:srgbClr val="FFFF00"/>
                </a:solidFill>
                <a:effectLst>
                  <a:outerShdw blurRad="50800" dist="50800" dir="5400000" algn="ctr" rotWithShape="0">
                    <a:schemeClr val="tx1"/>
                  </a:outerShdw>
                </a:effectLst>
              </a:rPr>
              <a:t>“Del mismo modo que las aguas del diluvio, las llamas del gran día proclamarán el veredicto de Dios de que los malos son incurables. Ellos no tienen ninguna disposición para someterse a la autoridad divina. Han ejercitado su voluntad en la rebeldía; y cuando termine la vida será demasiado tarde para desviar la corriente de sus pensamientos en sentido opuesto, demasiado tarde para volverse de la trasgresión hacia la obediencia, del odio hacia el amor”</a:t>
            </a:r>
          </a:p>
          <a:p>
            <a:pPr algn="r">
              <a:spcBef>
                <a:spcPct val="50000"/>
              </a:spcBef>
            </a:pPr>
            <a:r>
              <a:rPr lang="es-ES" sz="1200" b="1" dirty="0">
                <a:solidFill>
                  <a:srgbClr val="FFFF00"/>
                </a:solidFill>
                <a:effectLst>
                  <a:outerShdw blurRad="50800" dist="50800" dir="5400000" algn="ctr" rotWithShape="0">
                    <a:schemeClr val="tx1"/>
                  </a:outerShdw>
                </a:effectLst>
              </a:rPr>
              <a:t>Elena de White. El Conflicto de los Siglos, pg. 598</a:t>
            </a:r>
          </a:p>
        </p:txBody>
      </p:sp>
      <p:sp>
        <p:nvSpPr>
          <p:cNvPr id="19462" name="WordArt 6"/>
          <p:cNvSpPr>
            <a:spLocks noChangeArrowheads="1" noChangeShapeType="1" noTextEdit="1"/>
          </p:cNvSpPr>
          <p:nvPr/>
        </p:nvSpPr>
        <p:spPr bwMode="auto">
          <a:xfrm>
            <a:off x="611188" y="4941888"/>
            <a:ext cx="7993062" cy="143827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¿Cúando recibirán los impíos</a:t>
            </a:r>
          </a:p>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su castigo?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500" fill="hold"/>
                                        <p:tgtEl>
                                          <p:spTgt spid="19462"/>
                                        </p:tgtEl>
                                        <p:attrNameLst>
                                          <p:attrName>ppt_w</p:attrName>
                                        </p:attrNameLst>
                                      </p:cBhvr>
                                      <p:tavLst>
                                        <p:tav tm="0" fmla="#ppt_w*sin(2.5*pi*$)">
                                          <p:val>
                                            <p:fltVal val="0"/>
                                          </p:val>
                                        </p:tav>
                                        <p:tav tm="100000">
                                          <p:val>
                                            <p:fltVal val="1"/>
                                          </p:val>
                                        </p:tav>
                                      </p:tavLst>
                                    </p:anim>
                                    <p:anim calcmode="lin" valueType="num">
                                      <p:cBhvr>
                                        <p:cTn id="8" dur="5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19460">
                                            <p:txEl>
                                              <p:pRg st="0" end="0"/>
                                            </p:txEl>
                                          </p:spTgt>
                                        </p:tgtEl>
                                        <p:attrNameLst>
                                          <p:attrName>style.visibility</p:attrName>
                                        </p:attrNameLst>
                                      </p:cBhvr>
                                      <p:to>
                                        <p:strVal val="visible"/>
                                      </p:to>
                                    </p:set>
                                    <p:animEffect transition="in" filter="wedge">
                                      <p:cBhvr>
                                        <p:cTn id="13" dur="500"/>
                                        <p:tgtEl>
                                          <p:spTgt spid="19460">
                                            <p:txEl>
                                              <p:pRg st="0" end="0"/>
                                            </p:txEl>
                                          </p:spTgt>
                                        </p:tgtEl>
                                      </p:cBhvr>
                                    </p:animEffect>
                                  </p:childTnLst>
                                </p:cTn>
                              </p:par>
                            </p:childTnLst>
                          </p:cTn>
                        </p:par>
                        <p:par>
                          <p:cTn id="14" fill="hold">
                            <p:stCondLst>
                              <p:cond delay="500"/>
                            </p:stCondLst>
                            <p:childTnLst>
                              <p:par>
                                <p:cTn id="15" presetID="34" presetClass="entr" presetSubtype="0" fill="hold" nodeType="afterEffect">
                                  <p:stCondLst>
                                    <p:cond delay="0"/>
                                  </p:stCondLst>
                                  <p:childTnLst>
                                    <p:set>
                                      <p:cBhvr>
                                        <p:cTn id="16" dur="1" fill="hold">
                                          <p:stCondLst>
                                            <p:cond delay="0"/>
                                          </p:stCondLst>
                                        </p:cTn>
                                        <p:tgtEl>
                                          <p:spTgt spid="19460">
                                            <p:txEl>
                                              <p:pRg st="1" end="1"/>
                                            </p:txEl>
                                          </p:spTgt>
                                        </p:tgtEl>
                                        <p:attrNameLst>
                                          <p:attrName>style.visibility</p:attrName>
                                        </p:attrNameLst>
                                      </p:cBhvr>
                                      <p:to>
                                        <p:strVal val="visible"/>
                                      </p:to>
                                    </p:set>
                                    <p:anim from="(-#ppt_w/2)" to="(#ppt_x)" calcmode="lin" valueType="num">
                                      <p:cBhvr>
                                        <p:cTn id="17" dur="300" fill="hold">
                                          <p:stCondLst>
                                            <p:cond delay="0"/>
                                          </p:stCondLst>
                                        </p:cTn>
                                        <p:tgtEl>
                                          <p:spTgt spid="19460">
                                            <p:txEl>
                                              <p:pRg st="1" end="1"/>
                                            </p:txEl>
                                          </p:spTgt>
                                        </p:tgtEl>
                                        <p:attrNameLst>
                                          <p:attrName>ppt_x</p:attrName>
                                        </p:attrNameLst>
                                      </p:cBhvr>
                                    </p:anim>
                                    <p:anim from="0" to="-1.0" calcmode="lin" valueType="num">
                                      <p:cBhvr>
                                        <p:cTn id="18" dur="100" decel="50000" autoRev="1" fill="hold">
                                          <p:stCondLst>
                                            <p:cond delay="300"/>
                                          </p:stCondLst>
                                        </p:cTn>
                                        <p:tgtEl>
                                          <p:spTgt spid="19460">
                                            <p:txEl>
                                              <p:pRg st="1" end="1"/>
                                            </p:txEl>
                                          </p:spTgt>
                                        </p:tgtEl>
                                        <p:attrNameLst>
                                          <p:attrName>xshear</p:attrName>
                                        </p:attrNameLst>
                                      </p:cBhvr>
                                    </p:anim>
                                    <p:animScale>
                                      <p:cBhvr>
                                        <p:cTn id="19" dur="100" decel="100000" autoRev="1" fill="hold">
                                          <p:stCondLst>
                                            <p:cond delay="300"/>
                                          </p:stCondLst>
                                        </p:cTn>
                                        <p:tgtEl>
                                          <p:spTgt spid="19460">
                                            <p:txEl>
                                              <p:pRg st="1" end="1"/>
                                            </p:txEl>
                                          </p:spTgt>
                                        </p:tgtEl>
                                      </p:cBhvr>
                                      <p:from x="100000" y="100000"/>
                                      <p:to x="80000" y="100000"/>
                                    </p:animScale>
                                    <p:anim by="(#ppt_h/3+#ppt_w*0.1)" calcmode="lin" valueType="num">
                                      <p:cBhvr additive="sum">
                                        <p:cTn id="20" dur="100" decel="100000" autoRev="1" fill="hold">
                                          <p:stCondLst>
                                            <p:cond delay="300"/>
                                          </p:stCondLst>
                                        </p:cTn>
                                        <p:tgtEl>
                                          <p:spTgt spid="1946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1" name="Picture 11"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82" name="Rectangle 2"/>
          <p:cNvSpPr>
            <a:spLocks noGrp="1" noChangeArrowheads="1"/>
          </p:cNvSpPr>
          <p:nvPr>
            <p:ph type="title"/>
          </p:nvPr>
        </p:nvSpPr>
        <p:spPr>
          <a:xfrm>
            <a:off x="0" y="274638"/>
            <a:ext cx="9036050" cy="1143000"/>
          </a:xfrm>
        </p:spPr>
        <p:txBody>
          <a:bodyPr/>
          <a:lstStyle/>
          <a:p>
            <a:r>
              <a:rPr lang="es-ES" sz="4000" b="1" dirty="0">
                <a:solidFill>
                  <a:schemeClr val="bg1"/>
                </a:solidFill>
                <a:effectLst>
                  <a:outerShdw blurRad="50800" dist="50800" dir="5400000" algn="ctr" rotWithShape="0">
                    <a:schemeClr val="tx1"/>
                  </a:outerShdw>
                </a:effectLst>
              </a:rPr>
              <a:t>Todos resucitarán, tanto justos como injustos</a:t>
            </a:r>
          </a:p>
        </p:txBody>
      </p:sp>
      <p:sp>
        <p:nvSpPr>
          <p:cNvPr id="20484" name="Text Box 4"/>
          <p:cNvSpPr txBox="1">
            <a:spLocks noChangeArrowheads="1"/>
          </p:cNvSpPr>
          <p:nvPr/>
        </p:nvSpPr>
        <p:spPr bwMode="auto">
          <a:xfrm>
            <a:off x="2843213" y="1916113"/>
            <a:ext cx="6300787" cy="915987"/>
          </a:xfrm>
          <a:prstGeom prst="rect">
            <a:avLst/>
          </a:prstGeom>
          <a:noFill/>
          <a:ln w="9525">
            <a:noFill/>
            <a:miter lim="800000"/>
            <a:headEnd/>
            <a:tailEnd/>
          </a:ln>
          <a:effectLst/>
        </p:spPr>
        <p:txBody>
          <a:bodyPr>
            <a:spAutoFit/>
          </a:bodyPr>
          <a:lstStyle/>
          <a:p>
            <a:pPr>
              <a:spcBef>
                <a:spcPct val="50000"/>
              </a:spcBef>
            </a:pPr>
            <a:r>
              <a:rPr lang="es-ES" b="1" dirty="0"/>
              <a:t>“Ha de haber resurrección de los muertos, así de justos como de injustos”</a:t>
            </a:r>
          </a:p>
          <a:p>
            <a:pPr algn="r">
              <a:spcBef>
                <a:spcPct val="50000"/>
              </a:spcBef>
            </a:pPr>
            <a:r>
              <a:rPr lang="es-ES" sz="1200" b="1" dirty="0">
                <a:solidFill>
                  <a:schemeClr val="accent2"/>
                </a:solidFill>
                <a:effectLst>
                  <a:outerShdw blurRad="38100" dist="38100" dir="2700000" algn="tl">
                    <a:srgbClr val="C0C0C0"/>
                  </a:outerShdw>
                </a:effectLst>
              </a:rPr>
              <a:t>Hechos, 24: 15</a:t>
            </a:r>
          </a:p>
        </p:txBody>
      </p:sp>
      <p:sp>
        <p:nvSpPr>
          <p:cNvPr id="20485" name="Text Box 5"/>
          <p:cNvSpPr txBox="1">
            <a:spLocks noChangeArrowheads="1"/>
          </p:cNvSpPr>
          <p:nvPr/>
        </p:nvSpPr>
        <p:spPr bwMode="auto">
          <a:xfrm>
            <a:off x="2841625" y="3211513"/>
            <a:ext cx="6302375" cy="915987"/>
          </a:xfrm>
          <a:prstGeom prst="rect">
            <a:avLst/>
          </a:prstGeom>
          <a:noFill/>
          <a:ln w="9525">
            <a:noFill/>
            <a:miter lim="800000"/>
            <a:headEnd/>
            <a:tailEnd/>
          </a:ln>
          <a:effectLst/>
        </p:spPr>
        <p:txBody>
          <a:bodyPr>
            <a:spAutoFit/>
          </a:bodyPr>
          <a:lstStyle/>
          <a:p>
            <a:pPr>
              <a:spcBef>
                <a:spcPct val="50000"/>
              </a:spcBef>
            </a:pPr>
            <a:r>
              <a:rPr lang="es-ES" b="1" dirty="0"/>
              <a:t>“Porque así como en Adán todos mueren, también en Cristo todos serán vivificados”</a:t>
            </a:r>
          </a:p>
          <a:p>
            <a:pPr algn="r">
              <a:spcBef>
                <a:spcPct val="50000"/>
              </a:spcBef>
            </a:pPr>
            <a:r>
              <a:rPr lang="es-ES" sz="1200" b="1" dirty="0">
                <a:solidFill>
                  <a:schemeClr val="accent2"/>
                </a:solidFill>
                <a:effectLst>
                  <a:outerShdw blurRad="38100" dist="38100" dir="2700000" algn="tl">
                    <a:srgbClr val="C0C0C0"/>
                  </a:outerShdw>
                </a:effectLst>
              </a:rPr>
              <a:t>1ª de Corintios, 15: 22</a:t>
            </a:r>
          </a:p>
        </p:txBody>
      </p:sp>
      <p:sp>
        <p:nvSpPr>
          <p:cNvPr id="20486" name="Text Box 6"/>
          <p:cNvSpPr txBox="1">
            <a:spLocks noChangeArrowheads="1"/>
          </p:cNvSpPr>
          <p:nvPr/>
        </p:nvSpPr>
        <p:spPr bwMode="auto">
          <a:xfrm>
            <a:off x="2843213" y="4651375"/>
            <a:ext cx="6300787" cy="1739900"/>
          </a:xfrm>
          <a:prstGeom prst="rect">
            <a:avLst/>
          </a:prstGeom>
          <a:noFill/>
          <a:ln w="9525">
            <a:noFill/>
            <a:miter lim="800000"/>
            <a:headEnd/>
            <a:tailEnd/>
          </a:ln>
          <a:effectLst/>
        </p:spPr>
        <p:txBody>
          <a:bodyPr>
            <a:spAutoFit/>
          </a:bodyPr>
          <a:lstStyle/>
          <a:p>
            <a:pPr>
              <a:spcBef>
                <a:spcPct val="50000"/>
              </a:spcBef>
            </a:pPr>
            <a:r>
              <a:rPr lang="es-ES" b="1" dirty="0"/>
              <a:t>“No os maravilléis de esto; porque vendrá hora cuando todos los que están en los sepulcros oirán su voz; y los que hicieron lo bueno, saldrán a resurrección de vida; mas los que hicieron lo malo, a resurrección de condenación”</a:t>
            </a:r>
          </a:p>
          <a:p>
            <a:pPr algn="r">
              <a:spcBef>
                <a:spcPct val="50000"/>
              </a:spcBef>
            </a:pPr>
            <a:r>
              <a:rPr lang="es-ES" sz="1200" b="1" dirty="0">
                <a:solidFill>
                  <a:schemeClr val="accent2"/>
                </a:solidFill>
                <a:effectLst>
                  <a:outerShdw blurRad="38100" dist="38100" dir="2700000" algn="tl">
                    <a:srgbClr val="C0C0C0"/>
                  </a:outerShdw>
                </a:effectLst>
              </a:rPr>
              <a:t>Juan, 5: 28-29</a:t>
            </a:r>
          </a:p>
        </p:txBody>
      </p:sp>
      <p:sp>
        <p:nvSpPr>
          <p:cNvPr id="9" name="8 Rectángulo"/>
          <p:cNvSpPr/>
          <p:nvPr/>
        </p:nvSpPr>
        <p:spPr>
          <a:xfrm>
            <a:off x="2915816" y="1988840"/>
            <a:ext cx="3776996" cy="707886"/>
          </a:xfrm>
          <a:prstGeom prst="rect">
            <a:avLst/>
          </a:prstGeom>
        </p:spPr>
        <p:txBody>
          <a:bodyPr wrap="none">
            <a:spAutoFit/>
          </a:bodyPr>
          <a:lstStyle/>
          <a:p>
            <a:r>
              <a:rPr lang="es-ES" sz="4000" b="1" dirty="0"/>
              <a:t>Hechos, 24: 15</a:t>
            </a:r>
          </a:p>
        </p:txBody>
      </p:sp>
      <p:sp>
        <p:nvSpPr>
          <p:cNvPr id="10" name="9 Rectángulo"/>
          <p:cNvSpPr/>
          <p:nvPr/>
        </p:nvSpPr>
        <p:spPr>
          <a:xfrm>
            <a:off x="2915816" y="3284984"/>
            <a:ext cx="5533887" cy="707886"/>
          </a:xfrm>
          <a:prstGeom prst="rect">
            <a:avLst/>
          </a:prstGeom>
        </p:spPr>
        <p:txBody>
          <a:bodyPr wrap="none">
            <a:spAutoFit/>
          </a:bodyPr>
          <a:lstStyle/>
          <a:p>
            <a:r>
              <a:rPr lang="pt-BR" sz="4000" b="1" dirty="0"/>
              <a:t>1ª de </a:t>
            </a:r>
            <a:r>
              <a:rPr lang="pt-BR" sz="4000" b="1" dirty="0" err="1"/>
              <a:t>Corintios</a:t>
            </a:r>
            <a:r>
              <a:rPr lang="pt-BR" sz="4000" b="1" dirty="0"/>
              <a:t>, 15: 22</a:t>
            </a:r>
          </a:p>
        </p:txBody>
      </p:sp>
      <p:sp>
        <p:nvSpPr>
          <p:cNvPr id="11" name="10 Rectángulo"/>
          <p:cNvSpPr/>
          <p:nvPr/>
        </p:nvSpPr>
        <p:spPr>
          <a:xfrm>
            <a:off x="2915816" y="4725144"/>
            <a:ext cx="3578224" cy="707886"/>
          </a:xfrm>
          <a:prstGeom prst="rect">
            <a:avLst/>
          </a:prstGeom>
        </p:spPr>
        <p:txBody>
          <a:bodyPr wrap="none">
            <a:spAutoFit/>
          </a:bodyPr>
          <a:lstStyle/>
          <a:p>
            <a:r>
              <a:rPr lang="es-ES" sz="4000" b="1" dirty="0"/>
              <a:t>Juan, 5: 28-29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 by="(-#ppt_w*2)" calcmode="lin" valueType="num">
                                      <p:cBhvr rctx="PPT">
                                        <p:cTn id="7" dur="250" autoRev="1" fill="hold">
                                          <p:stCondLst>
                                            <p:cond delay="0"/>
                                          </p:stCondLst>
                                        </p:cTn>
                                        <p:tgtEl>
                                          <p:spTgt spid="20482"/>
                                        </p:tgtEl>
                                        <p:attrNameLst>
                                          <p:attrName>ppt_w</p:attrName>
                                        </p:attrNameLst>
                                      </p:cBhvr>
                                    </p:anim>
                                    <p:anim by="(#ppt_w*0.50)" calcmode="lin" valueType="num">
                                      <p:cBhvr>
                                        <p:cTn id="8" dur="250" decel="50000" autoRev="1" fill="hold">
                                          <p:stCondLst>
                                            <p:cond delay="0"/>
                                          </p:stCondLst>
                                        </p:cTn>
                                        <p:tgtEl>
                                          <p:spTgt spid="20482"/>
                                        </p:tgtEl>
                                        <p:attrNameLst>
                                          <p:attrName>ppt_x</p:attrName>
                                        </p:attrNameLst>
                                      </p:cBhvr>
                                    </p:anim>
                                    <p:anim from="(-#ppt_h/2)" to="(#ppt_y)" calcmode="lin" valueType="num">
                                      <p:cBhvr>
                                        <p:cTn id="9" dur="500" fill="hold">
                                          <p:stCondLst>
                                            <p:cond delay="0"/>
                                          </p:stCondLst>
                                        </p:cTn>
                                        <p:tgtEl>
                                          <p:spTgt spid="20482"/>
                                        </p:tgtEl>
                                        <p:attrNameLst>
                                          <p:attrName>ppt_y</p:attrName>
                                        </p:attrNameLst>
                                      </p:cBhvr>
                                    </p:anim>
                                    <p:animRot by="21600000">
                                      <p:cBhvr>
                                        <p:cTn id="10" dur="500" fill="hold">
                                          <p:stCondLst>
                                            <p:cond delay="0"/>
                                          </p:stCondLst>
                                        </p:cTn>
                                        <p:tgtEl>
                                          <p:spTgt spid="20482"/>
                                        </p:tgtEl>
                                        <p:attrNameLst>
                                          <p:attrName>r</p:attrName>
                                        </p:attrNameLst>
                                      </p:cBhvr>
                                    </p:animRot>
                                  </p:childTnLst>
                                </p:cTn>
                              </p:par>
                            </p:childTnLst>
                          </p:cTn>
                        </p:par>
                        <p:par>
                          <p:cTn id="11" fill="hold">
                            <p:stCondLst>
                              <p:cond delay="2450"/>
                            </p:stCondLst>
                            <p:childTnLst>
                              <p:par>
                                <p:cTn id="12" presetID="1" presetClass="entr" presetSubtype="0"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9"/>
                                        </p:tgtEl>
                                        <p:attrNameLst>
                                          <p:attrName>style.visibility</p:attrName>
                                        </p:attrNameLst>
                                      </p:cBhvr>
                                      <p:to>
                                        <p:strVal val="hidden"/>
                                      </p:to>
                                    </p:set>
                                  </p:childTnLst>
                                </p:cTn>
                              </p:par>
                            </p:childTnLst>
                          </p:cTn>
                        </p:par>
                        <p:par>
                          <p:cTn id="18" fill="hold">
                            <p:stCondLst>
                              <p:cond delay="0"/>
                            </p:stCondLst>
                            <p:childTnLst>
                              <p:par>
                                <p:cTn id="19" presetID="56" presetClass="entr" presetSubtype="0" fill="hold" nodeType="afterEffect">
                                  <p:stCondLst>
                                    <p:cond delay="0"/>
                                  </p:stCondLst>
                                  <p:childTnLst>
                                    <p:set>
                                      <p:cBhvr>
                                        <p:cTn id="20" dur="1" fill="hold">
                                          <p:stCondLst>
                                            <p:cond delay="0"/>
                                          </p:stCondLst>
                                        </p:cTn>
                                        <p:tgtEl>
                                          <p:spTgt spid="20484">
                                            <p:txEl>
                                              <p:pRg st="0" end="0"/>
                                            </p:txEl>
                                          </p:spTgt>
                                        </p:tgtEl>
                                        <p:attrNameLst>
                                          <p:attrName>style.visibility</p:attrName>
                                        </p:attrNameLst>
                                      </p:cBhvr>
                                      <p:to>
                                        <p:strVal val="visible"/>
                                      </p:to>
                                    </p:set>
                                    <p:anim by="(-#ppt_w*2)" calcmode="lin" valueType="num">
                                      <p:cBhvr rctx="PPT">
                                        <p:cTn id="21" dur="250" autoRev="1" fill="hold">
                                          <p:stCondLst>
                                            <p:cond delay="0"/>
                                          </p:stCondLst>
                                        </p:cTn>
                                        <p:tgtEl>
                                          <p:spTgt spid="20484">
                                            <p:txEl>
                                              <p:pRg st="0" end="0"/>
                                            </p:txEl>
                                          </p:spTgt>
                                        </p:tgtEl>
                                        <p:attrNameLst>
                                          <p:attrName>ppt_w</p:attrName>
                                        </p:attrNameLst>
                                      </p:cBhvr>
                                    </p:anim>
                                    <p:anim by="(#ppt_w*0.50)" calcmode="lin" valueType="num">
                                      <p:cBhvr>
                                        <p:cTn id="22" dur="250" decel="50000" autoRev="1" fill="hold">
                                          <p:stCondLst>
                                            <p:cond delay="0"/>
                                          </p:stCondLst>
                                        </p:cTn>
                                        <p:tgtEl>
                                          <p:spTgt spid="20484">
                                            <p:txEl>
                                              <p:pRg st="0" end="0"/>
                                            </p:txEl>
                                          </p:spTgt>
                                        </p:tgtEl>
                                        <p:attrNameLst>
                                          <p:attrName>ppt_x</p:attrName>
                                        </p:attrNameLst>
                                      </p:cBhvr>
                                    </p:anim>
                                    <p:anim from="(-#ppt_h/2)" to="(#ppt_y)" calcmode="lin" valueType="num">
                                      <p:cBhvr>
                                        <p:cTn id="23" dur="500" fill="hold">
                                          <p:stCondLst>
                                            <p:cond delay="0"/>
                                          </p:stCondLst>
                                        </p:cTn>
                                        <p:tgtEl>
                                          <p:spTgt spid="20484">
                                            <p:txEl>
                                              <p:pRg st="0" end="0"/>
                                            </p:txEl>
                                          </p:spTgt>
                                        </p:tgtEl>
                                        <p:attrNameLst>
                                          <p:attrName>ppt_y</p:attrName>
                                        </p:attrNameLst>
                                      </p:cBhvr>
                                    </p:anim>
                                    <p:animRot by="21600000">
                                      <p:cBhvr>
                                        <p:cTn id="24" dur="500" fill="hold">
                                          <p:stCondLst>
                                            <p:cond delay="0"/>
                                          </p:stCondLst>
                                        </p:cTn>
                                        <p:tgtEl>
                                          <p:spTgt spid="20484">
                                            <p:txEl>
                                              <p:pRg st="0" end="0"/>
                                            </p:txEl>
                                          </p:spTgt>
                                        </p:tgtEl>
                                        <p:attrNameLst>
                                          <p:attrName>r</p:attrName>
                                        </p:attrNameLst>
                                      </p:cBhvr>
                                    </p:animRot>
                                  </p:childTnLst>
                                </p:cTn>
                              </p:par>
                            </p:childTnLst>
                          </p:cTn>
                        </p:par>
                        <p:par>
                          <p:cTn id="25" fill="hold">
                            <p:stCondLst>
                              <p:cond delay="500"/>
                            </p:stCondLst>
                            <p:childTnLst>
                              <p:par>
                                <p:cTn id="26" presetID="45" presetClass="entr" presetSubtype="0" fill="hold" nodeType="afterEffect">
                                  <p:stCondLst>
                                    <p:cond delay="0"/>
                                  </p:stCondLst>
                                  <p:iterate type="lt">
                                    <p:tmPct val="10000"/>
                                  </p:iterate>
                                  <p:childTnLst>
                                    <p:set>
                                      <p:cBhvr>
                                        <p:cTn id="27" dur="1" fill="hold">
                                          <p:stCondLst>
                                            <p:cond delay="0"/>
                                          </p:stCondLst>
                                        </p:cTn>
                                        <p:tgtEl>
                                          <p:spTgt spid="20484">
                                            <p:txEl>
                                              <p:pRg st="1" end="1"/>
                                            </p:txEl>
                                          </p:spTgt>
                                        </p:tgtEl>
                                        <p:attrNameLst>
                                          <p:attrName>style.visibility</p:attrName>
                                        </p:attrNameLst>
                                      </p:cBhvr>
                                      <p:to>
                                        <p:strVal val="visible"/>
                                      </p:to>
                                    </p:set>
                                    <p:animEffect transition="in" filter="fade">
                                      <p:cBhvr>
                                        <p:cTn id="28" dur="500"/>
                                        <p:tgtEl>
                                          <p:spTgt spid="20484">
                                            <p:txEl>
                                              <p:pRg st="1" end="1"/>
                                            </p:txEl>
                                          </p:spTgt>
                                        </p:tgtEl>
                                      </p:cBhvr>
                                    </p:animEffect>
                                    <p:anim calcmode="lin" valueType="num">
                                      <p:cBhvr>
                                        <p:cTn id="29" dur="500" fill="hold"/>
                                        <p:tgtEl>
                                          <p:spTgt spid="20484">
                                            <p:txEl>
                                              <p:pRg st="1" end="1"/>
                                            </p:txEl>
                                          </p:spTgt>
                                        </p:tgtEl>
                                        <p:attrNameLst>
                                          <p:attrName>ppt_w</p:attrName>
                                        </p:attrNameLst>
                                      </p:cBhvr>
                                      <p:tavLst>
                                        <p:tav tm="0" fmla="#ppt_w*sin(2.5*pi*$)">
                                          <p:val>
                                            <p:fltVal val="0"/>
                                          </p:val>
                                        </p:tav>
                                        <p:tav tm="100000">
                                          <p:val>
                                            <p:fltVal val="1"/>
                                          </p:val>
                                        </p:tav>
                                      </p:tavLst>
                                    </p:anim>
                                    <p:anim calcmode="lin" valueType="num">
                                      <p:cBhvr>
                                        <p:cTn id="30" dur="500" fill="hold"/>
                                        <p:tgtEl>
                                          <p:spTgt spid="2048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10"/>
                                        </p:tgtEl>
                                        <p:attrNameLst>
                                          <p:attrName>style.visibility</p:attrName>
                                        </p:attrNameLst>
                                      </p:cBhvr>
                                      <p:to>
                                        <p:strVal val="hidden"/>
                                      </p:to>
                                    </p:set>
                                  </p:childTnLst>
                                </p:cTn>
                              </p:par>
                            </p:childTnLst>
                          </p:cTn>
                        </p:par>
                        <p:par>
                          <p:cTn id="39" fill="hold">
                            <p:stCondLst>
                              <p:cond delay="0"/>
                            </p:stCondLst>
                            <p:childTnLst>
                              <p:par>
                                <p:cTn id="40" presetID="56" presetClass="entr" presetSubtype="0" fill="hold" nodeType="afterEffect">
                                  <p:stCondLst>
                                    <p:cond delay="0"/>
                                  </p:stCondLst>
                                  <p:childTnLst>
                                    <p:set>
                                      <p:cBhvr>
                                        <p:cTn id="41" dur="1" fill="hold">
                                          <p:stCondLst>
                                            <p:cond delay="0"/>
                                          </p:stCondLst>
                                        </p:cTn>
                                        <p:tgtEl>
                                          <p:spTgt spid="20485">
                                            <p:txEl>
                                              <p:pRg st="0" end="0"/>
                                            </p:txEl>
                                          </p:spTgt>
                                        </p:tgtEl>
                                        <p:attrNameLst>
                                          <p:attrName>style.visibility</p:attrName>
                                        </p:attrNameLst>
                                      </p:cBhvr>
                                      <p:to>
                                        <p:strVal val="visible"/>
                                      </p:to>
                                    </p:set>
                                    <p:anim by="(-#ppt_w*2)" calcmode="lin" valueType="num">
                                      <p:cBhvr rctx="PPT">
                                        <p:cTn id="42" dur="250" autoRev="1" fill="hold">
                                          <p:stCondLst>
                                            <p:cond delay="0"/>
                                          </p:stCondLst>
                                        </p:cTn>
                                        <p:tgtEl>
                                          <p:spTgt spid="20485">
                                            <p:txEl>
                                              <p:pRg st="0" end="0"/>
                                            </p:txEl>
                                          </p:spTgt>
                                        </p:tgtEl>
                                        <p:attrNameLst>
                                          <p:attrName>ppt_w</p:attrName>
                                        </p:attrNameLst>
                                      </p:cBhvr>
                                    </p:anim>
                                    <p:anim by="(#ppt_w*0.50)" calcmode="lin" valueType="num">
                                      <p:cBhvr>
                                        <p:cTn id="43" dur="250" decel="50000" autoRev="1" fill="hold">
                                          <p:stCondLst>
                                            <p:cond delay="0"/>
                                          </p:stCondLst>
                                        </p:cTn>
                                        <p:tgtEl>
                                          <p:spTgt spid="20485">
                                            <p:txEl>
                                              <p:pRg st="0" end="0"/>
                                            </p:txEl>
                                          </p:spTgt>
                                        </p:tgtEl>
                                        <p:attrNameLst>
                                          <p:attrName>ppt_x</p:attrName>
                                        </p:attrNameLst>
                                      </p:cBhvr>
                                    </p:anim>
                                    <p:anim from="(-#ppt_h/2)" to="(#ppt_y)" calcmode="lin" valueType="num">
                                      <p:cBhvr>
                                        <p:cTn id="44" dur="500" fill="hold">
                                          <p:stCondLst>
                                            <p:cond delay="0"/>
                                          </p:stCondLst>
                                        </p:cTn>
                                        <p:tgtEl>
                                          <p:spTgt spid="20485">
                                            <p:txEl>
                                              <p:pRg st="0" end="0"/>
                                            </p:txEl>
                                          </p:spTgt>
                                        </p:tgtEl>
                                        <p:attrNameLst>
                                          <p:attrName>ppt_y</p:attrName>
                                        </p:attrNameLst>
                                      </p:cBhvr>
                                    </p:anim>
                                    <p:animRot by="21600000">
                                      <p:cBhvr>
                                        <p:cTn id="45" dur="500" fill="hold">
                                          <p:stCondLst>
                                            <p:cond delay="0"/>
                                          </p:stCondLst>
                                        </p:cTn>
                                        <p:tgtEl>
                                          <p:spTgt spid="20485">
                                            <p:txEl>
                                              <p:pRg st="0" end="0"/>
                                            </p:txEl>
                                          </p:spTgt>
                                        </p:tgtEl>
                                        <p:attrNameLst>
                                          <p:attrName>r</p:attrName>
                                        </p:attrNameLst>
                                      </p:cBhvr>
                                    </p:animRot>
                                  </p:childTnLst>
                                </p:cTn>
                              </p:par>
                            </p:childTnLst>
                          </p:cTn>
                        </p:par>
                        <p:par>
                          <p:cTn id="46" fill="hold">
                            <p:stCondLst>
                              <p:cond delay="500"/>
                            </p:stCondLst>
                            <p:childTnLst>
                              <p:par>
                                <p:cTn id="47" presetID="45" presetClass="entr" presetSubtype="0" fill="hold" nodeType="afterEffect">
                                  <p:stCondLst>
                                    <p:cond delay="0"/>
                                  </p:stCondLst>
                                  <p:iterate type="lt">
                                    <p:tmPct val="10000"/>
                                  </p:iterate>
                                  <p:childTnLst>
                                    <p:set>
                                      <p:cBhvr>
                                        <p:cTn id="48" dur="1" fill="hold">
                                          <p:stCondLst>
                                            <p:cond delay="0"/>
                                          </p:stCondLst>
                                        </p:cTn>
                                        <p:tgtEl>
                                          <p:spTgt spid="20485">
                                            <p:txEl>
                                              <p:pRg st="1" end="1"/>
                                            </p:txEl>
                                          </p:spTgt>
                                        </p:tgtEl>
                                        <p:attrNameLst>
                                          <p:attrName>style.visibility</p:attrName>
                                        </p:attrNameLst>
                                      </p:cBhvr>
                                      <p:to>
                                        <p:strVal val="visible"/>
                                      </p:to>
                                    </p:set>
                                    <p:animEffect transition="in" filter="fade">
                                      <p:cBhvr>
                                        <p:cTn id="49" dur="500"/>
                                        <p:tgtEl>
                                          <p:spTgt spid="20485">
                                            <p:txEl>
                                              <p:pRg st="1" end="1"/>
                                            </p:txEl>
                                          </p:spTgt>
                                        </p:tgtEl>
                                      </p:cBhvr>
                                    </p:animEffect>
                                    <p:anim calcmode="lin" valueType="num">
                                      <p:cBhvr>
                                        <p:cTn id="50" dur="500" fill="hold"/>
                                        <p:tgtEl>
                                          <p:spTgt spid="20485">
                                            <p:txEl>
                                              <p:pRg st="1" end="1"/>
                                            </p:txEl>
                                          </p:spTgt>
                                        </p:tgtEl>
                                        <p:attrNameLst>
                                          <p:attrName>ppt_w</p:attrName>
                                        </p:attrNameLst>
                                      </p:cBhvr>
                                      <p:tavLst>
                                        <p:tav tm="0" fmla="#ppt_w*sin(2.5*pi*$)">
                                          <p:val>
                                            <p:fltVal val="0"/>
                                          </p:val>
                                        </p:tav>
                                        <p:tav tm="100000">
                                          <p:val>
                                            <p:fltVal val="1"/>
                                          </p:val>
                                        </p:tav>
                                      </p:tavLst>
                                    </p:anim>
                                    <p:anim calcmode="lin" valueType="num">
                                      <p:cBhvr>
                                        <p:cTn id="51" dur="500" fill="hold"/>
                                        <p:tgtEl>
                                          <p:spTgt spid="2048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1" nodeType="clickEffect">
                                  <p:stCondLst>
                                    <p:cond delay="0"/>
                                  </p:stCondLst>
                                  <p:childTnLst>
                                    <p:set>
                                      <p:cBhvr>
                                        <p:cTn id="59" dur="1" fill="hold">
                                          <p:stCondLst>
                                            <p:cond delay="0"/>
                                          </p:stCondLst>
                                        </p:cTn>
                                        <p:tgtEl>
                                          <p:spTgt spid="11"/>
                                        </p:tgtEl>
                                        <p:attrNameLst>
                                          <p:attrName>style.visibility</p:attrName>
                                        </p:attrNameLst>
                                      </p:cBhvr>
                                      <p:to>
                                        <p:strVal val="hidden"/>
                                      </p:to>
                                    </p:set>
                                  </p:childTnLst>
                                </p:cTn>
                              </p:par>
                            </p:childTnLst>
                          </p:cTn>
                        </p:par>
                        <p:par>
                          <p:cTn id="60" fill="hold">
                            <p:stCondLst>
                              <p:cond delay="0"/>
                            </p:stCondLst>
                            <p:childTnLst>
                              <p:par>
                                <p:cTn id="61" presetID="56" presetClass="entr" presetSubtype="0" fill="hold" nodeType="afterEffect">
                                  <p:stCondLst>
                                    <p:cond delay="0"/>
                                  </p:stCondLst>
                                  <p:childTnLst>
                                    <p:set>
                                      <p:cBhvr>
                                        <p:cTn id="62" dur="1" fill="hold">
                                          <p:stCondLst>
                                            <p:cond delay="0"/>
                                          </p:stCondLst>
                                        </p:cTn>
                                        <p:tgtEl>
                                          <p:spTgt spid="20486">
                                            <p:txEl>
                                              <p:pRg st="0" end="0"/>
                                            </p:txEl>
                                          </p:spTgt>
                                        </p:tgtEl>
                                        <p:attrNameLst>
                                          <p:attrName>style.visibility</p:attrName>
                                        </p:attrNameLst>
                                      </p:cBhvr>
                                      <p:to>
                                        <p:strVal val="visible"/>
                                      </p:to>
                                    </p:set>
                                    <p:anim by="(-#ppt_w*2)" calcmode="lin" valueType="num">
                                      <p:cBhvr rctx="PPT">
                                        <p:cTn id="63" dur="250" autoRev="1" fill="hold">
                                          <p:stCondLst>
                                            <p:cond delay="0"/>
                                          </p:stCondLst>
                                        </p:cTn>
                                        <p:tgtEl>
                                          <p:spTgt spid="20486">
                                            <p:txEl>
                                              <p:pRg st="0" end="0"/>
                                            </p:txEl>
                                          </p:spTgt>
                                        </p:tgtEl>
                                        <p:attrNameLst>
                                          <p:attrName>ppt_w</p:attrName>
                                        </p:attrNameLst>
                                      </p:cBhvr>
                                    </p:anim>
                                    <p:anim by="(#ppt_w*0.50)" calcmode="lin" valueType="num">
                                      <p:cBhvr>
                                        <p:cTn id="64" dur="250" decel="50000" autoRev="1" fill="hold">
                                          <p:stCondLst>
                                            <p:cond delay="0"/>
                                          </p:stCondLst>
                                        </p:cTn>
                                        <p:tgtEl>
                                          <p:spTgt spid="20486">
                                            <p:txEl>
                                              <p:pRg st="0" end="0"/>
                                            </p:txEl>
                                          </p:spTgt>
                                        </p:tgtEl>
                                        <p:attrNameLst>
                                          <p:attrName>ppt_x</p:attrName>
                                        </p:attrNameLst>
                                      </p:cBhvr>
                                    </p:anim>
                                    <p:anim from="(-#ppt_h/2)" to="(#ppt_y)" calcmode="lin" valueType="num">
                                      <p:cBhvr>
                                        <p:cTn id="65" dur="500" fill="hold">
                                          <p:stCondLst>
                                            <p:cond delay="0"/>
                                          </p:stCondLst>
                                        </p:cTn>
                                        <p:tgtEl>
                                          <p:spTgt spid="20486">
                                            <p:txEl>
                                              <p:pRg st="0" end="0"/>
                                            </p:txEl>
                                          </p:spTgt>
                                        </p:tgtEl>
                                        <p:attrNameLst>
                                          <p:attrName>ppt_y</p:attrName>
                                        </p:attrNameLst>
                                      </p:cBhvr>
                                    </p:anim>
                                    <p:animRot by="21600000">
                                      <p:cBhvr>
                                        <p:cTn id="66" dur="500" fill="hold">
                                          <p:stCondLst>
                                            <p:cond delay="0"/>
                                          </p:stCondLst>
                                        </p:cTn>
                                        <p:tgtEl>
                                          <p:spTgt spid="20486">
                                            <p:txEl>
                                              <p:pRg st="0" end="0"/>
                                            </p:txEl>
                                          </p:spTgt>
                                        </p:tgtEl>
                                        <p:attrNameLst>
                                          <p:attrName>r</p:attrName>
                                        </p:attrNameLst>
                                      </p:cBhvr>
                                    </p:animRot>
                                  </p:childTnLst>
                                </p:cTn>
                              </p:par>
                            </p:childTnLst>
                          </p:cTn>
                        </p:par>
                        <p:par>
                          <p:cTn id="67" fill="hold">
                            <p:stCondLst>
                              <p:cond delay="500"/>
                            </p:stCondLst>
                            <p:childTnLst>
                              <p:par>
                                <p:cTn id="68" presetID="45" presetClass="entr" presetSubtype="0" fill="hold" nodeType="afterEffect">
                                  <p:stCondLst>
                                    <p:cond delay="0"/>
                                  </p:stCondLst>
                                  <p:iterate type="lt">
                                    <p:tmPct val="10000"/>
                                  </p:iterate>
                                  <p:childTnLst>
                                    <p:set>
                                      <p:cBhvr>
                                        <p:cTn id="69" dur="1" fill="hold">
                                          <p:stCondLst>
                                            <p:cond delay="0"/>
                                          </p:stCondLst>
                                        </p:cTn>
                                        <p:tgtEl>
                                          <p:spTgt spid="20486">
                                            <p:txEl>
                                              <p:pRg st="1" end="1"/>
                                            </p:txEl>
                                          </p:spTgt>
                                        </p:tgtEl>
                                        <p:attrNameLst>
                                          <p:attrName>style.visibility</p:attrName>
                                        </p:attrNameLst>
                                      </p:cBhvr>
                                      <p:to>
                                        <p:strVal val="visible"/>
                                      </p:to>
                                    </p:set>
                                    <p:animEffect transition="in" filter="fade">
                                      <p:cBhvr>
                                        <p:cTn id="70" dur="500"/>
                                        <p:tgtEl>
                                          <p:spTgt spid="20486">
                                            <p:txEl>
                                              <p:pRg st="1" end="1"/>
                                            </p:txEl>
                                          </p:spTgt>
                                        </p:tgtEl>
                                      </p:cBhvr>
                                    </p:animEffect>
                                    <p:anim calcmode="lin" valueType="num">
                                      <p:cBhvr>
                                        <p:cTn id="71" dur="500" fill="hold"/>
                                        <p:tgtEl>
                                          <p:spTgt spid="20486">
                                            <p:txEl>
                                              <p:pRg st="1" end="1"/>
                                            </p:txEl>
                                          </p:spTgt>
                                        </p:tgtEl>
                                        <p:attrNameLst>
                                          <p:attrName>ppt_w</p:attrName>
                                        </p:attrNameLst>
                                      </p:cBhvr>
                                      <p:tavLst>
                                        <p:tav tm="0" fmla="#ppt_w*sin(2.5*pi*$)">
                                          <p:val>
                                            <p:fltVal val="0"/>
                                          </p:val>
                                        </p:tav>
                                        <p:tav tm="100000">
                                          <p:val>
                                            <p:fltVal val="1"/>
                                          </p:val>
                                        </p:tav>
                                      </p:tavLst>
                                    </p:anim>
                                    <p:anim calcmode="lin" valueType="num">
                                      <p:cBhvr>
                                        <p:cTn id="72" dur="500" fill="hold"/>
                                        <p:tgtEl>
                                          <p:spTgt spid="20486">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9" grpId="0"/>
      <p:bldP spid="9" grpId="1"/>
      <p:bldP spid="10" grpId="0"/>
      <p:bldP spid="10" grpId="1"/>
      <p:bldP spid="11" grpId="0"/>
      <p:bldP spid="11"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3556" name="WordArt 4"/>
          <p:cNvSpPr>
            <a:spLocks noChangeArrowheads="1" noChangeShapeType="1" noTextEdit="1"/>
          </p:cNvSpPr>
          <p:nvPr/>
        </p:nvSpPr>
        <p:spPr bwMode="auto">
          <a:xfrm>
            <a:off x="2987675" y="333375"/>
            <a:ext cx="5976938" cy="59753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todos resucitan,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ocurre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con los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resucitados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que no pueden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entrar en el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 fill="hold"/>
                                        <p:tgtEl>
                                          <p:spTgt spid="23556"/>
                                        </p:tgtEl>
                                        <p:attrNameLst>
                                          <p:attrName>ppt_w</p:attrName>
                                        </p:attrNameLst>
                                      </p:cBhvr>
                                      <p:tavLst>
                                        <p:tav tm="0">
                                          <p:val>
                                            <p:strVal val="#ppt_w+.3"/>
                                          </p:val>
                                        </p:tav>
                                        <p:tav tm="100000">
                                          <p:val>
                                            <p:strVal val="#ppt_w"/>
                                          </p:val>
                                        </p:tav>
                                      </p:tavLst>
                                    </p:anim>
                                    <p:anim calcmode="lin" valueType="num">
                                      <p:cBhvr>
                                        <p:cTn id="8" dur="500" fill="hold"/>
                                        <p:tgtEl>
                                          <p:spTgt spid="23556"/>
                                        </p:tgtEl>
                                        <p:attrNameLst>
                                          <p:attrName>ppt_h</p:attrName>
                                        </p:attrNameLst>
                                      </p:cBhvr>
                                      <p:tavLst>
                                        <p:tav tm="0">
                                          <p:val>
                                            <p:strVal val="#ppt_h"/>
                                          </p:val>
                                        </p:tav>
                                        <p:tav tm="100000">
                                          <p:val>
                                            <p:strVal val="#ppt_h"/>
                                          </p:val>
                                        </p:tav>
                                      </p:tavLst>
                                    </p:anim>
                                    <p:animEffect transition="in" filter="fade">
                                      <p:cBhvr>
                                        <p:cTn id="9"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5" name="Picture 9"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4580" name="Text Box 4"/>
          <p:cNvSpPr txBox="1">
            <a:spLocks noChangeArrowheads="1"/>
          </p:cNvSpPr>
          <p:nvPr/>
        </p:nvSpPr>
        <p:spPr bwMode="auto">
          <a:xfrm>
            <a:off x="1835150" y="3644900"/>
            <a:ext cx="7308850" cy="1462088"/>
          </a:xfrm>
          <a:prstGeom prst="rect">
            <a:avLst/>
          </a:prstGeom>
          <a:noFill/>
          <a:ln w="9525">
            <a:noFill/>
            <a:miter lim="800000"/>
            <a:headEnd/>
            <a:tailEnd/>
          </a:ln>
          <a:effectLst/>
        </p:spPr>
        <p:txBody>
          <a:bodyPr>
            <a:spAutoFit/>
          </a:bodyPr>
          <a:lstStyle/>
          <a:p>
            <a:pPr>
              <a:spcBef>
                <a:spcPct val="50000"/>
              </a:spcBef>
            </a:pPr>
            <a:r>
              <a:rPr lang="es-ES" sz="2400" b="1" dirty="0">
                <a:solidFill>
                  <a:schemeClr val="bg1"/>
                </a:solidFill>
              </a:rPr>
              <a:t>“Bienaventurado y santo el que tiene parte en la primera resurrección; la segunda muerte no tiene potestad sobre éstos”</a:t>
            </a:r>
          </a:p>
          <a:p>
            <a:pPr algn="r">
              <a:spcBef>
                <a:spcPct val="50000"/>
              </a:spcBef>
            </a:pPr>
            <a:r>
              <a:rPr lang="es-ES" sz="1200" b="1" dirty="0">
                <a:solidFill>
                  <a:schemeClr val="bg1"/>
                </a:solidFill>
              </a:rPr>
              <a:t>Apocalipsis, 20: 6</a:t>
            </a:r>
          </a:p>
        </p:txBody>
      </p:sp>
      <p:sp>
        <p:nvSpPr>
          <p:cNvPr id="24584" name="WordArt 8"/>
          <p:cNvSpPr>
            <a:spLocks noChangeArrowheads="1" noChangeShapeType="1" noTextEdit="1"/>
          </p:cNvSpPr>
          <p:nvPr/>
        </p:nvSpPr>
        <p:spPr bwMode="auto">
          <a:xfrm>
            <a:off x="1692275" y="260350"/>
            <a:ext cx="7200900" cy="27368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resurrección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de los impíos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va seguida de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2ª muerte</a:t>
            </a:r>
          </a:p>
        </p:txBody>
      </p:sp>
      <p:sp>
        <p:nvSpPr>
          <p:cNvPr id="7" name="6 Rectángulo"/>
          <p:cNvSpPr/>
          <p:nvPr/>
        </p:nvSpPr>
        <p:spPr>
          <a:xfrm>
            <a:off x="2862729" y="3933056"/>
            <a:ext cx="4517583" cy="707886"/>
          </a:xfrm>
          <a:prstGeom prst="rect">
            <a:avLst/>
          </a:prstGeom>
        </p:spPr>
        <p:txBody>
          <a:bodyPr wrap="none">
            <a:spAutoFit/>
          </a:bodyPr>
          <a:lstStyle/>
          <a:p>
            <a:pPr algn="r">
              <a:spcBef>
                <a:spcPct val="50000"/>
              </a:spcBef>
            </a:pPr>
            <a:r>
              <a:rPr lang="es-ES" sz="4000" b="1" dirty="0">
                <a:solidFill>
                  <a:schemeClr val="bg1"/>
                </a:solidFill>
              </a:rPr>
              <a:t>Apocalipsis, 20: 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500"/>
                                        <p:tgtEl>
                                          <p:spTgt spid="2458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par>
                          <p:cTn id="15" fill="hold">
                            <p:stCondLst>
                              <p:cond delay="0"/>
                            </p:stCondLst>
                            <p:childTnLst>
                              <p:par>
                                <p:cTn id="16" presetID="40" presetClass="entr" presetSubtype="0" fill="hold" nodeType="afterEffect">
                                  <p:stCondLst>
                                    <p:cond delay="0"/>
                                  </p:stCondLst>
                                  <p:childTnLst>
                                    <p:set>
                                      <p:cBhvr>
                                        <p:cTn id="17" dur="1" fill="hold">
                                          <p:stCondLst>
                                            <p:cond delay="0"/>
                                          </p:stCondLst>
                                        </p:cTn>
                                        <p:tgtEl>
                                          <p:spTgt spid="24580">
                                            <p:txEl>
                                              <p:pRg st="0" end="0"/>
                                            </p:txEl>
                                          </p:spTgt>
                                        </p:tgtEl>
                                        <p:attrNameLst>
                                          <p:attrName>style.visibility</p:attrName>
                                        </p:attrNameLst>
                                      </p:cBhvr>
                                      <p:to>
                                        <p:strVal val="visible"/>
                                      </p:to>
                                    </p:set>
                                    <p:animEffect transition="in" filter="fade">
                                      <p:cBhvr>
                                        <p:cTn id="18" dur="500"/>
                                        <p:tgtEl>
                                          <p:spTgt spid="24580">
                                            <p:txEl>
                                              <p:pRg st="0" end="0"/>
                                            </p:txEl>
                                          </p:spTgt>
                                        </p:tgtEl>
                                      </p:cBhvr>
                                    </p:animEffect>
                                    <p:anim calcmode="lin" valueType="num">
                                      <p:cBhvr>
                                        <p:cTn id="19" dur="500" fill="hold"/>
                                        <p:tgtEl>
                                          <p:spTgt spid="24580">
                                            <p:txEl>
                                              <p:pRg st="0" end="0"/>
                                            </p:txEl>
                                          </p:spTgt>
                                        </p:tgtEl>
                                        <p:attrNameLst>
                                          <p:attrName>ppt_x</p:attrName>
                                        </p:attrNameLst>
                                      </p:cBhvr>
                                      <p:tavLst>
                                        <p:tav tm="0">
                                          <p:val>
                                            <p:strVal val="#ppt_x-.1"/>
                                          </p:val>
                                        </p:tav>
                                        <p:tav tm="100000">
                                          <p:val>
                                            <p:strVal val="#ppt_x"/>
                                          </p:val>
                                        </p:tav>
                                      </p:tavLst>
                                    </p:anim>
                                    <p:anim calcmode="lin" valueType="num">
                                      <p:cBhvr>
                                        <p:cTn id="20"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0" presetClass="entr" presetSubtype="0" fill="hold" nodeType="afterEffect">
                                  <p:stCondLst>
                                    <p:cond delay="0"/>
                                  </p:stCondLst>
                                  <p:childTnLst>
                                    <p:set>
                                      <p:cBhvr>
                                        <p:cTn id="23" dur="1" fill="hold">
                                          <p:stCondLst>
                                            <p:cond delay="0"/>
                                          </p:stCondLst>
                                        </p:cTn>
                                        <p:tgtEl>
                                          <p:spTgt spid="24580">
                                            <p:txEl>
                                              <p:pRg st="1" end="1"/>
                                            </p:txEl>
                                          </p:spTgt>
                                        </p:tgtEl>
                                        <p:attrNameLst>
                                          <p:attrName>style.visibility</p:attrName>
                                        </p:attrNameLst>
                                      </p:cBhvr>
                                      <p:to>
                                        <p:strVal val="visible"/>
                                      </p:to>
                                    </p:set>
                                    <p:animEffect transition="in" filter="wedge">
                                      <p:cBhvr>
                                        <p:cTn id="24" dur="500"/>
                                        <p:tgtEl>
                                          <p:spTgt spid="245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P spid="7" grpId="0"/>
      <p:bldP spid="7"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8"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5604" name="Text Box 4"/>
          <p:cNvSpPr txBox="1">
            <a:spLocks noChangeArrowheads="1"/>
          </p:cNvSpPr>
          <p:nvPr/>
        </p:nvSpPr>
        <p:spPr bwMode="auto">
          <a:xfrm>
            <a:off x="1619250" y="1628775"/>
            <a:ext cx="7416800" cy="915988"/>
          </a:xfrm>
          <a:prstGeom prst="rect">
            <a:avLst/>
          </a:prstGeom>
          <a:noFill/>
          <a:ln w="57150" cmpd="thickThin">
            <a:noFill/>
            <a:miter lim="800000"/>
            <a:headEnd/>
            <a:tailEnd/>
          </a:ln>
          <a:effectLst/>
        </p:spPr>
        <p:txBody>
          <a:bodyPr>
            <a:spAutoFit/>
          </a:bodyPr>
          <a:lstStyle/>
          <a:p>
            <a:pPr>
              <a:spcBef>
                <a:spcPct val="50000"/>
              </a:spcBef>
            </a:pPr>
            <a:r>
              <a:rPr lang="es-ES" b="1" dirty="0">
                <a:solidFill>
                  <a:schemeClr val="bg1"/>
                </a:solidFill>
              </a:rPr>
              <a:t>“Pues de aquí a poco no existirá el malo; observarás su lugar, y no estará allí”</a:t>
            </a:r>
          </a:p>
          <a:p>
            <a:pPr algn="r">
              <a:spcBef>
                <a:spcPct val="50000"/>
              </a:spcBef>
            </a:pPr>
            <a:r>
              <a:rPr lang="es-ES" sz="1200" b="1" dirty="0">
                <a:solidFill>
                  <a:schemeClr val="bg1"/>
                </a:solidFill>
              </a:rPr>
              <a:t>Salmo 37: 10</a:t>
            </a:r>
          </a:p>
        </p:txBody>
      </p:sp>
      <p:sp>
        <p:nvSpPr>
          <p:cNvPr id="25605" name="Text Box 5"/>
          <p:cNvSpPr txBox="1">
            <a:spLocks noChangeArrowheads="1"/>
          </p:cNvSpPr>
          <p:nvPr/>
        </p:nvSpPr>
        <p:spPr bwMode="auto">
          <a:xfrm>
            <a:off x="4643438" y="5734050"/>
            <a:ext cx="4392612" cy="671513"/>
          </a:xfrm>
          <a:prstGeom prst="rect">
            <a:avLst/>
          </a:prstGeom>
          <a:noFill/>
          <a:ln w="57150" cmpd="thickThin">
            <a:noFill/>
            <a:miter lim="800000"/>
            <a:headEnd/>
            <a:tailEnd/>
          </a:ln>
          <a:effectLst/>
        </p:spPr>
        <p:txBody>
          <a:bodyPr>
            <a:spAutoFit/>
          </a:bodyPr>
          <a:lstStyle/>
          <a:p>
            <a:pPr>
              <a:spcBef>
                <a:spcPct val="50000"/>
              </a:spcBef>
            </a:pPr>
            <a:r>
              <a:rPr lang="es-ES" sz="2000" b="1" dirty="0">
                <a:solidFill>
                  <a:schemeClr val="bg1"/>
                </a:solidFill>
              </a:rPr>
              <a:t>“Serán como si no hubieran sido”</a:t>
            </a:r>
          </a:p>
          <a:p>
            <a:pPr algn="r">
              <a:spcBef>
                <a:spcPct val="50000"/>
              </a:spcBef>
            </a:pPr>
            <a:r>
              <a:rPr lang="es-ES" sz="1200" b="1" dirty="0">
                <a:solidFill>
                  <a:schemeClr val="bg1"/>
                </a:solidFill>
              </a:rPr>
              <a:t>Abdías, 16</a:t>
            </a:r>
          </a:p>
        </p:txBody>
      </p:sp>
      <p:sp>
        <p:nvSpPr>
          <p:cNvPr id="25606" name="Text Box 6"/>
          <p:cNvSpPr txBox="1">
            <a:spLocks noChangeArrowheads="1"/>
          </p:cNvSpPr>
          <p:nvPr/>
        </p:nvSpPr>
        <p:spPr bwMode="auto">
          <a:xfrm>
            <a:off x="1908175" y="3141663"/>
            <a:ext cx="7127875" cy="1465262"/>
          </a:xfrm>
          <a:prstGeom prst="rect">
            <a:avLst/>
          </a:prstGeom>
          <a:noFill/>
          <a:ln w="57150" cmpd="thickThin">
            <a:noFill/>
            <a:miter lim="800000"/>
            <a:headEnd/>
            <a:tailEnd/>
          </a:ln>
          <a:effectLst/>
        </p:spPr>
        <p:txBody>
          <a:bodyPr>
            <a:spAutoFit/>
          </a:bodyPr>
          <a:lstStyle/>
          <a:p>
            <a:pPr>
              <a:spcBef>
                <a:spcPct val="50000"/>
              </a:spcBef>
            </a:pPr>
            <a:r>
              <a:rPr lang="es-ES" b="1" dirty="0">
                <a:solidFill>
                  <a:schemeClr val="bg1"/>
                </a:solidFill>
              </a:rPr>
              <a:t>“Reprendiste a las naciones, destruiste al malo. Borraste el nombre de ellos eternamente y para siempre. Los enemigos han perecido; han quedado desolados para siempre; y las ciudades que derribaste, su memoria pereció con ellas”</a:t>
            </a:r>
          </a:p>
          <a:p>
            <a:pPr algn="r">
              <a:spcBef>
                <a:spcPct val="50000"/>
              </a:spcBef>
            </a:pPr>
            <a:r>
              <a:rPr lang="es-ES" sz="1200" b="1" dirty="0">
                <a:solidFill>
                  <a:schemeClr val="bg1"/>
                </a:solidFill>
              </a:rPr>
              <a:t>Salmo 9: 5-6</a:t>
            </a:r>
          </a:p>
        </p:txBody>
      </p:sp>
      <p:sp>
        <p:nvSpPr>
          <p:cNvPr id="25607" name="WordArt 7"/>
          <p:cNvSpPr>
            <a:spLocks noChangeArrowheads="1" noChangeShapeType="1" noTextEdit="1"/>
          </p:cNvSpPr>
          <p:nvPr/>
        </p:nvSpPr>
        <p:spPr bwMode="auto">
          <a:xfrm>
            <a:off x="1763713" y="188913"/>
            <a:ext cx="7200900" cy="9366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segunda muerte no</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implica sufrimiento eterno</a:t>
            </a:r>
          </a:p>
        </p:txBody>
      </p:sp>
      <p:sp>
        <p:nvSpPr>
          <p:cNvPr id="9" name="8 Rectángulo"/>
          <p:cNvSpPr/>
          <p:nvPr/>
        </p:nvSpPr>
        <p:spPr>
          <a:xfrm>
            <a:off x="1619672" y="1640994"/>
            <a:ext cx="3321743" cy="707886"/>
          </a:xfrm>
          <a:prstGeom prst="rect">
            <a:avLst/>
          </a:prstGeom>
        </p:spPr>
        <p:txBody>
          <a:bodyPr wrap="none">
            <a:spAutoFit/>
          </a:bodyPr>
          <a:lstStyle/>
          <a:p>
            <a:pPr algn="r">
              <a:spcBef>
                <a:spcPct val="50000"/>
              </a:spcBef>
            </a:pPr>
            <a:r>
              <a:rPr lang="es-ES" sz="4000" b="1" dirty="0">
                <a:solidFill>
                  <a:schemeClr val="bg1"/>
                </a:solidFill>
              </a:rPr>
              <a:t>Salmo 37: 10</a:t>
            </a:r>
          </a:p>
        </p:txBody>
      </p:sp>
      <p:sp>
        <p:nvSpPr>
          <p:cNvPr id="10" name="9 Rectángulo"/>
          <p:cNvSpPr/>
          <p:nvPr/>
        </p:nvSpPr>
        <p:spPr>
          <a:xfrm>
            <a:off x="1940135" y="3441194"/>
            <a:ext cx="3207929" cy="707886"/>
          </a:xfrm>
          <a:prstGeom prst="rect">
            <a:avLst/>
          </a:prstGeom>
        </p:spPr>
        <p:txBody>
          <a:bodyPr wrap="none">
            <a:spAutoFit/>
          </a:bodyPr>
          <a:lstStyle/>
          <a:p>
            <a:pPr algn="r">
              <a:spcBef>
                <a:spcPct val="50000"/>
              </a:spcBef>
            </a:pPr>
            <a:r>
              <a:rPr lang="es-ES" sz="4000" b="1" dirty="0">
                <a:solidFill>
                  <a:schemeClr val="bg1"/>
                </a:solidFill>
              </a:rPr>
              <a:t>Salmo 9: 5-6</a:t>
            </a:r>
          </a:p>
        </p:txBody>
      </p:sp>
      <p:sp>
        <p:nvSpPr>
          <p:cNvPr id="11" name="10 Rectángulo"/>
          <p:cNvSpPr/>
          <p:nvPr/>
        </p:nvSpPr>
        <p:spPr>
          <a:xfrm>
            <a:off x="4630841" y="5601434"/>
            <a:ext cx="2749471" cy="707886"/>
          </a:xfrm>
          <a:prstGeom prst="rect">
            <a:avLst/>
          </a:prstGeom>
        </p:spPr>
        <p:txBody>
          <a:bodyPr wrap="none">
            <a:spAutoFit/>
          </a:bodyPr>
          <a:lstStyle/>
          <a:p>
            <a:pPr algn="r">
              <a:spcBef>
                <a:spcPct val="50000"/>
              </a:spcBef>
            </a:pPr>
            <a:r>
              <a:rPr lang="es-ES" sz="4000" b="1" dirty="0">
                <a:solidFill>
                  <a:schemeClr val="bg1"/>
                </a:solidFill>
              </a:rPr>
              <a:t>Abdías, 16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fade">
                                      <p:cBhvr>
                                        <p:cTn id="7" dur="500"/>
                                        <p:tgtEl>
                                          <p:spTgt spid="25607"/>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par>
                          <p:cTn id="15" fill="hold">
                            <p:stCondLst>
                              <p:cond delay="0"/>
                            </p:stCondLst>
                            <p:childTnLst>
                              <p:par>
                                <p:cTn id="16" presetID="40" presetClass="entr" presetSubtype="0" fill="hold" nodeType="afterEffect">
                                  <p:stCondLst>
                                    <p:cond delay="0"/>
                                  </p:stCondLst>
                                  <p:childTnLst>
                                    <p:set>
                                      <p:cBhvr>
                                        <p:cTn id="17" dur="1" fill="hold">
                                          <p:stCondLst>
                                            <p:cond delay="0"/>
                                          </p:stCondLst>
                                        </p:cTn>
                                        <p:tgtEl>
                                          <p:spTgt spid="25604">
                                            <p:txEl>
                                              <p:pRg st="0" end="0"/>
                                            </p:txEl>
                                          </p:spTgt>
                                        </p:tgtEl>
                                        <p:attrNameLst>
                                          <p:attrName>style.visibility</p:attrName>
                                        </p:attrNameLst>
                                      </p:cBhvr>
                                      <p:to>
                                        <p:strVal val="visible"/>
                                      </p:to>
                                    </p:set>
                                    <p:animEffect transition="in" filter="fade">
                                      <p:cBhvr>
                                        <p:cTn id="18" dur="500"/>
                                        <p:tgtEl>
                                          <p:spTgt spid="25604">
                                            <p:txEl>
                                              <p:pRg st="0" end="0"/>
                                            </p:txEl>
                                          </p:spTgt>
                                        </p:tgtEl>
                                      </p:cBhvr>
                                    </p:animEffect>
                                    <p:anim calcmode="lin" valueType="num">
                                      <p:cBhvr>
                                        <p:cTn id="19" dur="500" fill="hold"/>
                                        <p:tgtEl>
                                          <p:spTgt spid="25604">
                                            <p:txEl>
                                              <p:pRg st="0" end="0"/>
                                            </p:txEl>
                                          </p:spTgt>
                                        </p:tgtEl>
                                        <p:attrNameLst>
                                          <p:attrName>ppt_x</p:attrName>
                                        </p:attrNameLst>
                                      </p:cBhvr>
                                      <p:tavLst>
                                        <p:tav tm="0">
                                          <p:val>
                                            <p:strVal val="#ppt_x-.1"/>
                                          </p:val>
                                        </p:tav>
                                        <p:tav tm="100000">
                                          <p:val>
                                            <p:strVal val="#ppt_x"/>
                                          </p:val>
                                        </p:tav>
                                      </p:tavLst>
                                    </p:anim>
                                    <p:anim calcmode="lin" valueType="num">
                                      <p:cBhvr>
                                        <p:cTn id="20" dur="500" fill="hold"/>
                                        <p:tgtEl>
                                          <p:spTgt spid="25604">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0" presetClass="entr" presetSubtype="0" fill="hold" nodeType="afterEffect">
                                  <p:stCondLst>
                                    <p:cond delay="0"/>
                                  </p:stCondLst>
                                  <p:childTnLst>
                                    <p:set>
                                      <p:cBhvr>
                                        <p:cTn id="23" dur="1" fill="hold">
                                          <p:stCondLst>
                                            <p:cond delay="0"/>
                                          </p:stCondLst>
                                        </p:cTn>
                                        <p:tgtEl>
                                          <p:spTgt spid="25604">
                                            <p:txEl>
                                              <p:pRg st="1" end="1"/>
                                            </p:txEl>
                                          </p:spTgt>
                                        </p:tgtEl>
                                        <p:attrNameLst>
                                          <p:attrName>style.visibility</p:attrName>
                                        </p:attrNameLst>
                                      </p:cBhvr>
                                      <p:to>
                                        <p:strVal val="visible"/>
                                      </p:to>
                                    </p:set>
                                    <p:animEffect transition="in" filter="wedge">
                                      <p:cBhvr>
                                        <p:cTn id="24" dur="500"/>
                                        <p:tgtEl>
                                          <p:spTgt spid="2560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0"/>
                                        </p:tgtEl>
                                        <p:attrNameLst>
                                          <p:attrName>style.visibility</p:attrName>
                                        </p:attrNameLst>
                                      </p:cBhvr>
                                      <p:to>
                                        <p:strVal val="hidden"/>
                                      </p:to>
                                    </p:set>
                                  </p:childTnLst>
                                </p:cTn>
                              </p:par>
                            </p:childTnLst>
                          </p:cTn>
                        </p:par>
                        <p:par>
                          <p:cTn id="33" fill="hold">
                            <p:stCondLst>
                              <p:cond delay="0"/>
                            </p:stCondLst>
                            <p:childTnLst>
                              <p:par>
                                <p:cTn id="34" presetID="40" presetClass="entr" presetSubtype="0" fill="hold" nodeType="afterEffect">
                                  <p:stCondLst>
                                    <p:cond delay="0"/>
                                  </p:stCondLst>
                                  <p:childTnLst>
                                    <p:set>
                                      <p:cBhvr>
                                        <p:cTn id="35" dur="1" fill="hold">
                                          <p:stCondLst>
                                            <p:cond delay="0"/>
                                          </p:stCondLst>
                                        </p:cTn>
                                        <p:tgtEl>
                                          <p:spTgt spid="25606">
                                            <p:txEl>
                                              <p:pRg st="0" end="0"/>
                                            </p:txEl>
                                          </p:spTgt>
                                        </p:tgtEl>
                                        <p:attrNameLst>
                                          <p:attrName>style.visibility</p:attrName>
                                        </p:attrNameLst>
                                      </p:cBhvr>
                                      <p:to>
                                        <p:strVal val="visible"/>
                                      </p:to>
                                    </p:set>
                                    <p:animEffect transition="in" filter="fade">
                                      <p:cBhvr>
                                        <p:cTn id="36" dur="500"/>
                                        <p:tgtEl>
                                          <p:spTgt spid="25606">
                                            <p:txEl>
                                              <p:pRg st="0" end="0"/>
                                            </p:txEl>
                                          </p:spTgt>
                                        </p:tgtEl>
                                      </p:cBhvr>
                                    </p:animEffect>
                                    <p:anim calcmode="lin" valueType="num">
                                      <p:cBhvr>
                                        <p:cTn id="37" dur="500" fill="hold"/>
                                        <p:tgtEl>
                                          <p:spTgt spid="25606">
                                            <p:txEl>
                                              <p:pRg st="0" end="0"/>
                                            </p:txEl>
                                          </p:spTgt>
                                        </p:tgtEl>
                                        <p:attrNameLst>
                                          <p:attrName>ppt_x</p:attrName>
                                        </p:attrNameLst>
                                      </p:cBhvr>
                                      <p:tavLst>
                                        <p:tav tm="0">
                                          <p:val>
                                            <p:strVal val="#ppt_x-.1"/>
                                          </p:val>
                                        </p:tav>
                                        <p:tav tm="100000">
                                          <p:val>
                                            <p:strVal val="#ppt_x"/>
                                          </p:val>
                                        </p:tav>
                                      </p:tavLst>
                                    </p:anim>
                                    <p:anim calcmode="lin" valueType="num">
                                      <p:cBhvr>
                                        <p:cTn id="38" dur="500" fill="hold"/>
                                        <p:tgtEl>
                                          <p:spTgt spid="25606">
                                            <p:txEl>
                                              <p:pRg st="0" end="0"/>
                                            </p:txEl>
                                          </p:spTgt>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20" presetClass="entr" presetSubtype="0" fill="hold" nodeType="afterEffect">
                                  <p:stCondLst>
                                    <p:cond delay="0"/>
                                  </p:stCondLst>
                                  <p:childTnLst>
                                    <p:set>
                                      <p:cBhvr>
                                        <p:cTn id="41" dur="1" fill="hold">
                                          <p:stCondLst>
                                            <p:cond delay="0"/>
                                          </p:stCondLst>
                                        </p:cTn>
                                        <p:tgtEl>
                                          <p:spTgt spid="25606">
                                            <p:txEl>
                                              <p:pRg st="1" end="1"/>
                                            </p:txEl>
                                          </p:spTgt>
                                        </p:tgtEl>
                                        <p:attrNameLst>
                                          <p:attrName>style.visibility</p:attrName>
                                        </p:attrNameLst>
                                      </p:cBhvr>
                                      <p:to>
                                        <p:strVal val="visible"/>
                                      </p:to>
                                    </p:set>
                                    <p:animEffect transition="in" filter="wedge">
                                      <p:cBhvr>
                                        <p:cTn id="42" dur="500"/>
                                        <p:tgtEl>
                                          <p:spTgt spid="25606">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1"/>
                                        </p:tgtEl>
                                        <p:attrNameLst>
                                          <p:attrName>style.visibility</p:attrName>
                                        </p:attrNameLst>
                                      </p:cBhvr>
                                      <p:to>
                                        <p:strVal val="hidden"/>
                                      </p:to>
                                    </p:set>
                                  </p:childTnLst>
                                </p:cTn>
                              </p:par>
                            </p:childTnLst>
                          </p:cTn>
                        </p:par>
                        <p:par>
                          <p:cTn id="51" fill="hold">
                            <p:stCondLst>
                              <p:cond delay="0"/>
                            </p:stCondLst>
                            <p:childTnLst>
                              <p:par>
                                <p:cTn id="52" presetID="40" presetClass="entr" presetSubtype="0" fill="hold" nodeType="afterEffect">
                                  <p:stCondLst>
                                    <p:cond delay="0"/>
                                  </p:stCondLst>
                                  <p:childTnLst>
                                    <p:set>
                                      <p:cBhvr>
                                        <p:cTn id="53" dur="1" fill="hold">
                                          <p:stCondLst>
                                            <p:cond delay="0"/>
                                          </p:stCondLst>
                                        </p:cTn>
                                        <p:tgtEl>
                                          <p:spTgt spid="25605">
                                            <p:txEl>
                                              <p:pRg st="0" end="0"/>
                                            </p:txEl>
                                          </p:spTgt>
                                        </p:tgtEl>
                                        <p:attrNameLst>
                                          <p:attrName>style.visibility</p:attrName>
                                        </p:attrNameLst>
                                      </p:cBhvr>
                                      <p:to>
                                        <p:strVal val="visible"/>
                                      </p:to>
                                    </p:set>
                                    <p:animEffect transition="in" filter="fade">
                                      <p:cBhvr>
                                        <p:cTn id="54" dur="500"/>
                                        <p:tgtEl>
                                          <p:spTgt spid="25605">
                                            <p:txEl>
                                              <p:pRg st="0" end="0"/>
                                            </p:txEl>
                                          </p:spTgt>
                                        </p:tgtEl>
                                      </p:cBhvr>
                                    </p:animEffect>
                                    <p:anim calcmode="lin" valueType="num">
                                      <p:cBhvr>
                                        <p:cTn id="55" dur="500" fill="hold"/>
                                        <p:tgtEl>
                                          <p:spTgt spid="25605">
                                            <p:txEl>
                                              <p:pRg st="0" end="0"/>
                                            </p:txEl>
                                          </p:spTgt>
                                        </p:tgtEl>
                                        <p:attrNameLst>
                                          <p:attrName>ppt_x</p:attrName>
                                        </p:attrNameLst>
                                      </p:cBhvr>
                                      <p:tavLst>
                                        <p:tav tm="0">
                                          <p:val>
                                            <p:strVal val="#ppt_x-.1"/>
                                          </p:val>
                                        </p:tav>
                                        <p:tav tm="100000">
                                          <p:val>
                                            <p:strVal val="#ppt_x"/>
                                          </p:val>
                                        </p:tav>
                                      </p:tavLst>
                                    </p:anim>
                                    <p:anim calcmode="lin" valueType="num">
                                      <p:cBhvr>
                                        <p:cTn id="56" dur="500" fill="hold"/>
                                        <p:tgtEl>
                                          <p:spTgt spid="25605">
                                            <p:txEl>
                                              <p:pRg st="0" end="0"/>
                                            </p:txEl>
                                          </p:spTgt>
                                        </p:tgtEl>
                                        <p:attrNameLst>
                                          <p:attrName>ppt_y</p:attrName>
                                        </p:attrNameLst>
                                      </p:cBhvr>
                                      <p:tavLst>
                                        <p:tav tm="0">
                                          <p:val>
                                            <p:strVal val="#ppt_y"/>
                                          </p:val>
                                        </p:tav>
                                        <p:tav tm="100000">
                                          <p:val>
                                            <p:strVal val="#ppt_y"/>
                                          </p:val>
                                        </p:tav>
                                      </p:tavLst>
                                    </p:anim>
                                  </p:childTnLst>
                                </p:cTn>
                              </p:par>
                            </p:childTnLst>
                          </p:cTn>
                        </p:par>
                        <p:par>
                          <p:cTn id="57" fill="hold">
                            <p:stCondLst>
                              <p:cond delay="500"/>
                            </p:stCondLst>
                            <p:childTnLst>
                              <p:par>
                                <p:cTn id="58" presetID="20" presetClass="entr" presetSubtype="0" fill="hold" nodeType="afterEffect">
                                  <p:stCondLst>
                                    <p:cond delay="0"/>
                                  </p:stCondLst>
                                  <p:childTnLst>
                                    <p:set>
                                      <p:cBhvr>
                                        <p:cTn id="59" dur="1" fill="hold">
                                          <p:stCondLst>
                                            <p:cond delay="0"/>
                                          </p:stCondLst>
                                        </p:cTn>
                                        <p:tgtEl>
                                          <p:spTgt spid="25605">
                                            <p:txEl>
                                              <p:pRg st="1" end="1"/>
                                            </p:txEl>
                                          </p:spTgt>
                                        </p:tgtEl>
                                        <p:attrNameLst>
                                          <p:attrName>style.visibility</p:attrName>
                                        </p:attrNameLst>
                                      </p:cBhvr>
                                      <p:to>
                                        <p:strVal val="visible"/>
                                      </p:to>
                                    </p:set>
                                    <p:animEffect transition="in" filter="wedge">
                                      <p:cBhvr>
                                        <p:cTn id="60" dur="500"/>
                                        <p:tgtEl>
                                          <p:spTgt spid="2560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P spid="9" grpId="0"/>
      <p:bldP spid="9" grpId="1"/>
      <p:bldP spid="10" grpId="0"/>
      <p:bldP spid="10" grpId="1"/>
      <p:bldP spid="11" grpId="0"/>
      <p:bldP spid="11" grpId="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6630" name="Picture 6" descr="palabra"/>
          <p:cNvPicPr>
            <a:picLocks noChangeAspect="1" noChangeArrowheads="1"/>
          </p:cNvPicPr>
          <p:nvPr/>
        </p:nvPicPr>
        <p:blipFill>
          <a:blip r:embed="rId2" cstate="print"/>
          <a:srcRect/>
          <a:stretch>
            <a:fillRect/>
          </a:stretch>
        </p:blipFill>
        <p:spPr bwMode="auto">
          <a:xfrm>
            <a:off x="0" y="0"/>
            <a:ext cx="9144000" cy="7272338"/>
          </a:xfrm>
          <a:prstGeom prst="rect">
            <a:avLst/>
          </a:prstGeom>
          <a:noFill/>
        </p:spPr>
      </p:pic>
      <p:sp>
        <p:nvSpPr>
          <p:cNvPr id="26628" name="Rectangle 4"/>
          <p:cNvSpPr>
            <a:spLocks noGrp="1" noChangeArrowheads="1"/>
          </p:cNvSpPr>
          <p:nvPr>
            <p:ph type="title"/>
          </p:nvPr>
        </p:nvSpPr>
        <p:spPr>
          <a:xfrm>
            <a:off x="323850" y="274638"/>
            <a:ext cx="8362950" cy="1143000"/>
          </a:xfrm>
          <a:effectLst>
            <a:outerShdw dist="107763" dir="13500000" algn="ctr" rotWithShape="0">
              <a:schemeClr val="bg2">
                <a:alpha val="50000"/>
              </a:schemeClr>
            </a:outerShdw>
          </a:effectLst>
        </p:spPr>
        <p:txBody>
          <a:bodyPr/>
          <a:lstStyle/>
          <a:p>
            <a:r>
              <a:rPr lang="es-ES" sz="4000" b="1" dirty="0">
                <a:solidFill>
                  <a:schemeClr val="bg1"/>
                </a:solidFill>
                <a:effectLst>
                  <a:outerShdw blurRad="50800" dist="50800" dir="5400000" algn="ctr" rotWithShape="0">
                    <a:schemeClr val="tx1"/>
                  </a:outerShdw>
                </a:effectLst>
              </a:rPr>
              <a:t>TODOS LOS QUE QUEDEN EN EL CIELO DARÁN GLORIA A DIOS</a:t>
            </a:r>
          </a:p>
        </p:txBody>
      </p:sp>
      <p:sp>
        <p:nvSpPr>
          <p:cNvPr id="26629" name="Text Box 5"/>
          <p:cNvSpPr txBox="1">
            <a:spLocks noChangeArrowheads="1"/>
          </p:cNvSpPr>
          <p:nvPr/>
        </p:nvSpPr>
        <p:spPr bwMode="auto">
          <a:xfrm>
            <a:off x="395288" y="2276475"/>
            <a:ext cx="8064500" cy="2973388"/>
          </a:xfrm>
          <a:prstGeom prst="rect">
            <a:avLst/>
          </a:prstGeom>
          <a:noFill/>
          <a:ln w="9525">
            <a:noFill/>
            <a:miter lim="800000"/>
            <a:headEnd/>
            <a:tailEnd/>
          </a:ln>
          <a:effectLst/>
        </p:spPr>
        <p:txBody>
          <a:bodyPr>
            <a:spAutoFit/>
          </a:bodyPr>
          <a:lstStyle/>
          <a:p>
            <a:pPr>
              <a:spcBef>
                <a:spcPct val="50000"/>
              </a:spcBef>
            </a:pPr>
            <a:r>
              <a:rPr lang="es-ES" sz="2800" b="1" dirty="0">
                <a:solidFill>
                  <a:schemeClr val="accent2"/>
                </a:solidFill>
                <a:effectLst>
                  <a:outerShdw blurRad="38100" dist="38100" dir="2700000" algn="tl">
                    <a:srgbClr val="C0C0C0"/>
                  </a:outerShdw>
                </a:effectLst>
              </a:rPr>
              <a:t>“Y a todo lo creado que está en el cielo, y sobre la tierra, y debajo de la tierra, y en el mar, y a todas las cosas que en ellos hay, oí decir: Al que está sentado en el trono, y al Cordero, sea la alabanza, la honra, la gloria y el poder, por los siglos de los siglos”</a:t>
            </a:r>
          </a:p>
          <a:p>
            <a:pPr algn="r">
              <a:spcBef>
                <a:spcPct val="50000"/>
              </a:spcBef>
            </a:pPr>
            <a:r>
              <a:rPr lang="es-ES" sz="1400" b="1" dirty="0">
                <a:solidFill>
                  <a:schemeClr val="hlink"/>
                </a:solidFill>
                <a:effectLst>
                  <a:outerShdw blurRad="38100" dist="38100" dir="2700000" algn="tl">
                    <a:srgbClr val="C0C0C0"/>
                  </a:outerShdw>
                </a:effectLst>
              </a:rPr>
              <a:t>Apocalipsis, 5: 13</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6628"/>
                                        </p:tgtEl>
                                        <p:attrNameLst>
                                          <p:attrName>style.visibility</p:attrName>
                                        </p:attrNameLst>
                                      </p:cBhvr>
                                      <p:to>
                                        <p:strVal val="visible"/>
                                      </p:to>
                                    </p:set>
                                    <p:animEffect transition="in" filter="fade">
                                      <p:cBhvr>
                                        <p:cTn id="7" dur="500"/>
                                        <p:tgtEl>
                                          <p:spTgt spid="26628"/>
                                        </p:tgtEl>
                                      </p:cBhvr>
                                    </p:animEffect>
                                    <p:anim calcmode="lin" valueType="num">
                                      <p:cBhvr>
                                        <p:cTn id="8" dur="500" fill="hold"/>
                                        <p:tgtEl>
                                          <p:spTgt spid="26628"/>
                                        </p:tgtEl>
                                        <p:attrNameLst>
                                          <p:attrName>ppt_w</p:attrName>
                                        </p:attrNameLst>
                                      </p:cBhvr>
                                      <p:tavLst>
                                        <p:tav tm="0" fmla="#ppt_w*sin(2.5*pi*$)">
                                          <p:val>
                                            <p:fltVal val="0"/>
                                          </p:val>
                                        </p:tav>
                                        <p:tav tm="100000">
                                          <p:val>
                                            <p:fltVal val="1"/>
                                          </p:val>
                                        </p:tav>
                                      </p:tavLst>
                                    </p:anim>
                                    <p:anim calcmode="lin" valueType="num">
                                      <p:cBhvr>
                                        <p:cTn id="9" dur="500" fill="hold"/>
                                        <p:tgtEl>
                                          <p:spTgt spid="26628"/>
                                        </p:tgtEl>
                                        <p:attrNameLst>
                                          <p:attrName>ppt_h</p:attrName>
                                        </p:attrNameLst>
                                      </p:cBhvr>
                                      <p:tavLst>
                                        <p:tav tm="0">
                                          <p:val>
                                            <p:strVal val="#ppt_h"/>
                                          </p:val>
                                        </p:tav>
                                        <p:tav tm="100000">
                                          <p:val>
                                            <p:strVal val="#ppt_h"/>
                                          </p:val>
                                        </p:tav>
                                      </p:tavLst>
                                    </p:anim>
                                  </p:childTnLst>
                                </p:cTn>
                              </p:par>
                            </p:childTnLst>
                          </p:cTn>
                        </p:par>
                        <p:par>
                          <p:cTn id="10" fill="hold">
                            <p:stCondLst>
                              <p:cond delay="2550"/>
                            </p:stCondLst>
                            <p:childTnLst>
                              <p:par>
                                <p:cTn id="11" presetID="21" presetClass="entr" presetSubtype="4" fill="hold" grpId="0" nodeType="afterEffect">
                                  <p:stCondLst>
                                    <p:cond delay="0"/>
                                  </p:stCondLst>
                                  <p:childTnLst>
                                    <p:set>
                                      <p:cBhvr>
                                        <p:cTn id="12" dur="1" fill="hold">
                                          <p:stCondLst>
                                            <p:cond delay="0"/>
                                          </p:stCondLst>
                                        </p:cTn>
                                        <p:tgtEl>
                                          <p:spTgt spid="26629"/>
                                        </p:tgtEl>
                                        <p:attrNameLst>
                                          <p:attrName>style.visibility</p:attrName>
                                        </p:attrNameLst>
                                      </p:cBhvr>
                                      <p:to>
                                        <p:strVal val="visible"/>
                                      </p:to>
                                    </p:set>
                                    <p:animEffect transition="in" filter="wheel(4)">
                                      <p:cBhvr>
                                        <p:cTn id="13" dur="5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4106" name="Picture 10"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sp>
        <p:nvSpPr>
          <p:cNvPr id="4098" name="Rectangle 2"/>
          <p:cNvSpPr>
            <a:spLocks noGrp="1" noChangeArrowheads="1"/>
          </p:cNvSpPr>
          <p:nvPr>
            <p:ph type="title"/>
          </p:nvPr>
        </p:nvSpPr>
        <p:spPr>
          <a:xfrm>
            <a:off x="4211638" y="115888"/>
            <a:ext cx="4752975" cy="1143000"/>
          </a:xfrm>
        </p:spPr>
        <p:txBody>
          <a:bodyPr/>
          <a:lstStyle/>
          <a:p>
            <a:r>
              <a:rPr lang="es-ES" sz="4000" dirty="0">
                <a:solidFill>
                  <a:schemeClr val="bg1"/>
                </a:solidFill>
                <a:effectLst>
                  <a:outerShdw blurRad="38100" dist="38100" dir="2700000" algn="tl">
                    <a:schemeClr val="tx1"/>
                  </a:outerShdw>
                </a:effectLst>
              </a:rPr>
              <a:t>La mentira de Satanás:</a:t>
            </a:r>
          </a:p>
        </p:txBody>
      </p:sp>
      <p:pic>
        <p:nvPicPr>
          <p:cNvPr id="4108" name="Picture 12" descr="MPj02016850000[1]"/>
          <p:cNvPicPr>
            <a:picLocks noChangeAspect="1" noChangeArrowheads="1"/>
          </p:cNvPicPr>
          <p:nvPr/>
        </p:nvPicPr>
        <p:blipFill>
          <a:blip r:embed="rId4" cstate="print"/>
          <a:srcRect/>
          <a:stretch>
            <a:fillRect/>
          </a:stretch>
        </p:blipFill>
        <p:spPr bwMode="auto">
          <a:xfrm>
            <a:off x="0" y="3548063"/>
            <a:ext cx="5040313" cy="3309937"/>
          </a:xfrm>
          <a:prstGeom prst="rect">
            <a:avLst/>
          </a:prstGeom>
          <a:noFill/>
        </p:spPr>
      </p:pic>
      <p:sp>
        <p:nvSpPr>
          <p:cNvPr id="4101"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es-ES" sz="4400" dirty="0">
                <a:solidFill>
                  <a:schemeClr val="bg1"/>
                </a:solidFill>
                <a:effectLst>
                  <a:outerShdw blurRad="38100" dist="38100" dir="2700000" algn="tl">
                    <a:schemeClr val="tx1"/>
                  </a:outerShdw>
                </a:effectLst>
              </a:rPr>
              <a:t>La verdad:</a:t>
            </a:r>
          </a:p>
        </p:txBody>
      </p:sp>
      <p:sp>
        <p:nvSpPr>
          <p:cNvPr id="4100" name="WordArt 4"/>
          <p:cNvSpPr>
            <a:spLocks noChangeArrowheads="1" noChangeShapeType="1" noTextEdit="1"/>
          </p:cNvSpPr>
          <p:nvPr/>
        </p:nvSpPr>
        <p:spPr bwMode="auto">
          <a:xfrm>
            <a:off x="4284663" y="1557338"/>
            <a:ext cx="4608512"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"No moriréis"</a:t>
            </a:r>
          </a:p>
        </p:txBody>
      </p:sp>
      <p:sp>
        <p:nvSpPr>
          <p:cNvPr id="4102" name="WordArt 6"/>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"Polvo eres y al</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polvo volverás"</a:t>
            </a:r>
          </a:p>
        </p:txBody>
      </p:sp>
      <p:sp>
        <p:nvSpPr>
          <p:cNvPr id="4103" name="WordArt 7"/>
          <p:cNvSpPr>
            <a:spLocks noChangeArrowheads="1" noChangeShapeType="1" noTextEdit="1"/>
          </p:cNvSpPr>
          <p:nvPr/>
        </p:nvSpPr>
        <p:spPr bwMode="auto">
          <a:xfrm>
            <a:off x="7524750" y="2997200"/>
            <a:ext cx="1465263" cy="287338"/>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4</a:t>
            </a:r>
          </a:p>
        </p:txBody>
      </p:sp>
      <p:sp>
        <p:nvSpPr>
          <p:cNvPr id="4104" name="WordArt 8"/>
          <p:cNvSpPr>
            <a:spLocks noChangeArrowheads="1" noChangeShapeType="1" noTextEdit="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19</a:t>
            </a:r>
          </a:p>
        </p:txBody>
      </p:sp>
      <p:sp>
        <p:nvSpPr>
          <p:cNvPr id="13" name="12 Rectángulo"/>
          <p:cNvSpPr/>
          <p:nvPr/>
        </p:nvSpPr>
        <p:spPr>
          <a:xfrm>
            <a:off x="4067944" y="1484784"/>
            <a:ext cx="5076056" cy="923330"/>
          </a:xfrm>
          <a:prstGeom prst="rect">
            <a:avLst/>
          </a:prstGeom>
        </p:spPr>
        <p:txBody>
          <a:bodyPr wrap="square">
            <a:spAutoFit/>
          </a:bodyPr>
          <a:lstStyle/>
          <a:p>
            <a:pPr algn="ctr"/>
            <a:r>
              <a:rPr lang="es-ES" sz="5400" kern="10" dirty="0">
                <a:ln w="9525">
                  <a:solidFill>
                    <a:srgbClr val="000000"/>
                  </a:solidFill>
                  <a:round/>
                  <a:headEnd/>
                  <a:tailEnd/>
                </a:ln>
                <a:solidFill>
                  <a:srgbClr val="FFFFFF"/>
                </a:solidFill>
                <a:latin typeface="Arial Black"/>
              </a:rPr>
              <a:t>Génesis, 3: 4</a:t>
            </a:r>
          </a:p>
        </p:txBody>
      </p:sp>
      <p:sp>
        <p:nvSpPr>
          <p:cNvPr id="14" name="WordArt 8"/>
          <p:cNvSpPr>
            <a:spLocks noChangeArrowheads="1" noChangeShapeType="1" noTextEdit="1"/>
          </p:cNvSpPr>
          <p:nvPr/>
        </p:nvSpPr>
        <p:spPr bwMode="auto">
          <a:xfrm>
            <a:off x="0" y="5085184"/>
            <a:ext cx="5004048" cy="792088"/>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19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circle(out)">
                                      <p:cBhvr>
                                        <p:cTn id="7" dur="500"/>
                                        <p:tgtEl>
                                          <p:spTgt spid="41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dissolve">
                                      <p:cBhvr>
                                        <p:cTn id="10" dur="500"/>
                                        <p:tgtEl>
                                          <p:spTgt spid="4098"/>
                                        </p:tgtEl>
                                      </p:cBhvr>
                                    </p:animEffect>
                                  </p:childTnLst>
                                </p:cTn>
                              </p:par>
                            </p:childTnLst>
                          </p:cTn>
                        </p:par>
                        <p:par>
                          <p:cTn id="11" fill="hold">
                            <p:stCondLst>
                              <p:cond delay="500"/>
                            </p:stCondLst>
                            <p:childTnLst>
                              <p:par>
                                <p:cTn id="12" presetID="29"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ppt_x</p:attrName>
                                        </p:attrNameLst>
                                      </p:cBhvr>
                                      <p:tavLst>
                                        <p:tav tm="0">
                                          <p:val>
                                            <p:strVal val="#ppt_x-.2"/>
                                          </p:val>
                                        </p:tav>
                                        <p:tav tm="100000">
                                          <p:val>
                                            <p:strVal val="#ppt_x"/>
                                          </p:val>
                                        </p:tav>
                                      </p:tavLst>
                                    </p:anim>
                                    <p:anim calcmode="lin" valueType="num">
                                      <p:cBhvr>
                                        <p:cTn id="15" dur="5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childTnLst>
                          </p:cTn>
                        </p:par>
                        <p:par>
                          <p:cTn id="21" fill="hold">
                            <p:stCondLst>
                              <p:cond delay="0"/>
                            </p:stCondLst>
                            <p:childTnLst>
                              <p:par>
                                <p:cTn id="22" presetID="55" presetClass="entr" presetSubtype="0" fill="hold" grpId="0" nodeType="afterEffect">
                                  <p:stCondLst>
                                    <p:cond delay="0"/>
                                  </p:stCondLst>
                                  <p:childTnLst>
                                    <p:set>
                                      <p:cBhvr>
                                        <p:cTn id="23" dur="1" fill="hold">
                                          <p:stCondLst>
                                            <p:cond delay="0"/>
                                          </p:stCondLst>
                                        </p:cTn>
                                        <p:tgtEl>
                                          <p:spTgt spid="4100"/>
                                        </p:tgtEl>
                                        <p:attrNameLst>
                                          <p:attrName>style.visibility</p:attrName>
                                        </p:attrNameLst>
                                      </p:cBhvr>
                                      <p:to>
                                        <p:strVal val="visible"/>
                                      </p:to>
                                    </p:set>
                                    <p:anim calcmode="lin" valueType="num">
                                      <p:cBhvr>
                                        <p:cTn id="24" dur="500" fill="hold"/>
                                        <p:tgtEl>
                                          <p:spTgt spid="4100"/>
                                        </p:tgtEl>
                                        <p:attrNameLst>
                                          <p:attrName>ppt_w</p:attrName>
                                        </p:attrNameLst>
                                      </p:cBhvr>
                                      <p:tavLst>
                                        <p:tav tm="0">
                                          <p:val>
                                            <p:strVal val="#ppt_w*0.70"/>
                                          </p:val>
                                        </p:tav>
                                        <p:tav tm="100000">
                                          <p:val>
                                            <p:strVal val="#ppt_w"/>
                                          </p:val>
                                        </p:tav>
                                      </p:tavLst>
                                    </p:anim>
                                    <p:anim calcmode="lin" valueType="num">
                                      <p:cBhvr>
                                        <p:cTn id="25" dur="500" fill="hold"/>
                                        <p:tgtEl>
                                          <p:spTgt spid="4100"/>
                                        </p:tgtEl>
                                        <p:attrNameLst>
                                          <p:attrName>ppt_h</p:attrName>
                                        </p:attrNameLst>
                                      </p:cBhvr>
                                      <p:tavLst>
                                        <p:tav tm="0">
                                          <p:val>
                                            <p:strVal val="#ppt_h"/>
                                          </p:val>
                                        </p:tav>
                                        <p:tav tm="100000">
                                          <p:val>
                                            <p:strVal val="#ppt_h"/>
                                          </p:val>
                                        </p:tav>
                                      </p:tavLst>
                                    </p:anim>
                                    <p:animEffect transition="in" filter="fade">
                                      <p:cBhvr>
                                        <p:cTn id="26" dur="500"/>
                                        <p:tgtEl>
                                          <p:spTgt spid="4100"/>
                                        </p:tgtEl>
                                      </p:cBhvr>
                                    </p:animEffect>
                                  </p:childTnLst>
                                </p:cTn>
                              </p:par>
                            </p:childTnLst>
                          </p:cTn>
                        </p:par>
                        <p:par>
                          <p:cTn id="27" fill="hold">
                            <p:stCondLst>
                              <p:cond delay="500"/>
                            </p:stCondLst>
                            <p:childTnLst>
                              <p:par>
                                <p:cTn id="28" presetID="29" presetClass="entr" presetSubtype="0" fill="hold" grpId="0" nodeType="afterEffect">
                                  <p:stCondLst>
                                    <p:cond delay="0"/>
                                  </p:stCondLst>
                                  <p:childTnLst>
                                    <p:set>
                                      <p:cBhvr>
                                        <p:cTn id="29" dur="1" fill="hold">
                                          <p:stCondLst>
                                            <p:cond delay="0"/>
                                          </p:stCondLst>
                                        </p:cTn>
                                        <p:tgtEl>
                                          <p:spTgt spid="4103"/>
                                        </p:tgtEl>
                                        <p:attrNameLst>
                                          <p:attrName>style.visibility</p:attrName>
                                        </p:attrNameLst>
                                      </p:cBhvr>
                                      <p:to>
                                        <p:strVal val="visible"/>
                                      </p:to>
                                    </p:set>
                                    <p:anim calcmode="lin" valueType="num">
                                      <p:cBhvr>
                                        <p:cTn id="30" dur="500" fill="hold"/>
                                        <p:tgtEl>
                                          <p:spTgt spid="4103"/>
                                        </p:tgtEl>
                                        <p:attrNameLst>
                                          <p:attrName>ppt_x</p:attrName>
                                        </p:attrNameLst>
                                      </p:cBhvr>
                                      <p:tavLst>
                                        <p:tav tm="0">
                                          <p:val>
                                            <p:strVal val="#ppt_x-.2"/>
                                          </p:val>
                                        </p:tav>
                                        <p:tav tm="100000">
                                          <p:val>
                                            <p:strVal val="#ppt_x"/>
                                          </p:val>
                                        </p:tav>
                                      </p:tavLst>
                                    </p:anim>
                                    <p:anim calcmode="lin" valueType="num">
                                      <p:cBhvr>
                                        <p:cTn id="31" dur="500" fill="hold"/>
                                        <p:tgtEl>
                                          <p:spTgt spid="4103"/>
                                        </p:tgtEl>
                                        <p:attrNameLst>
                                          <p:attrName>ppt_y</p:attrName>
                                        </p:attrNameLst>
                                      </p:cBhvr>
                                      <p:tavLst>
                                        <p:tav tm="0">
                                          <p:val>
                                            <p:strVal val="#ppt_y"/>
                                          </p:val>
                                        </p:tav>
                                        <p:tav tm="100000">
                                          <p:val>
                                            <p:strVal val="#ppt_y"/>
                                          </p:val>
                                        </p:tav>
                                      </p:tavLst>
                                    </p:anim>
                                    <p:animEffect transition="in" filter="wipe(right)" prLst="gradientSize: 0.1">
                                      <p:cBhvr>
                                        <p:cTn id="32" dur="500"/>
                                        <p:tgtEl>
                                          <p:spTgt spid="410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animEffect transition="in" filter="circle(out)">
                                      <p:cBhvr>
                                        <p:cTn id="37" dur="500"/>
                                        <p:tgtEl>
                                          <p:spTgt spid="4108"/>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4101"/>
                                        </p:tgtEl>
                                        <p:attrNameLst>
                                          <p:attrName>style.visibility</p:attrName>
                                        </p:attrNameLst>
                                      </p:cBhvr>
                                      <p:to>
                                        <p:strVal val="visible"/>
                                      </p:to>
                                    </p:set>
                                    <p:animEffect transition="in" filter="dissolve">
                                      <p:cBhvr>
                                        <p:cTn id="40" dur="500"/>
                                        <p:tgtEl>
                                          <p:spTgt spid="4101"/>
                                        </p:tgtEl>
                                      </p:cBhvr>
                                    </p:animEffect>
                                  </p:childTnLst>
                                </p:cTn>
                              </p:par>
                            </p:childTnLst>
                          </p:cTn>
                        </p:par>
                        <p:par>
                          <p:cTn id="41" fill="hold">
                            <p:stCondLst>
                              <p:cond delay="500"/>
                            </p:stCondLst>
                            <p:childTnLst>
                              <p:par>
                                <p:cTn id="42" presetID="29" presetClass="entr" presetSubtype="0"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p:cTn id="44" dur="500" fill="hold"/>
                                        <p:tgtEl>
                                          <p:spTgt spid="14"/>
                                        </p:tgtEl>
                                        <p:attrNameLst>
                                          <p:attrName>ppt_x</p:attrName>
                                        </p:attrNameLst>
                                      </p:cBhvr>
                                      <p:tavLst>
                                        <p:tav tm="0">
                                          <p:val>
                                            <p:strVal val="#ppt_x-.2"/>
                                          </p:val>
                                        </p:tav>
                                        <p:tav tm="100000">
                                          <p:val>
                                            <p:strVal val="#ppt_x"/>
                                          </p:val>
                                        </p:tav>
                                      </p:tavLst>
                                    </p:anim>
                                    <p:anim calcmode="lin" valueType="num">
                                      <p:cBhvr>
                                        <p:cTn id="45" dur="5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4"/>
                                        </p:tgtEl>
                                        <p:attrNameLst>
                                          <p:attrName>style.visibility</p:attrName>
                                        </p:attrNameLst>
                                      </p:cBhvr>
                                      <p:to>
                                        <p:strVal val="hidden"/>
                                      </p:to>
                                    </p:set>
                                  </p:childTnLst>
                                </p:cTn>
                              </p:par>
                            </p:childTnLst>
                          </p:cTn>
                        </p:par>
                        <p:par>
                          <p:cTn id="51" fill="hold">
                            <p:stCondLst>
                              <p:cond delay="0"/>
                            </p:stCondLst>
                            <p:childTnLst>
                              <p:par>
                                <p:cTn id="52" presetID="55" presetClass="entr" presetSubtype="0" fill="hold" grpId="0" nodeType="afterEffect">
                                  <p:stCondLst>
                                    <p:cond delay="0"/>
                                  </p:stCondLst>
                                  <p:childTnLst>
                                    <p:set>
                                      <p:cBhvr>
                                        <p:cTn id="53" dur="1" fill="hold">
                                          <p:stCondLst>
                                            <p:cond delay="0"/>
                                          </p:stCondLst>
                                        </p:cTn>
                                        <p:tgtEl>
                                          <p:spTgt spid="4102"/>
                                        </p:tgtEl>
                                        <p:attrNameLst>
                                          <p:attrName>style.visibility</p:attrName>
                                        </p:attrNameLst>
                                      </p:cBhvr>
                                      <p:to>
                                        <p:strVal val="visible"/>
                                      </p:to>
                                    </p:set>
                                    <p:anim calcmode="lin" valueType="num">
                                      <p:cBhvr>
                                        <p:cTn id="54" dur="500" fill="hold"/>
                                        <p:tgtEl>
                                          <p:spTgt spid="4102"/>
                                        </p:tgtEl>
                                        <p:attrNameLst>
                                          <p:attrName>ppt_w</p:attrName>
                                        </p:attrNameLst>
                                      </p:cBhvr>
                                      <p:tavLst>
                                        <p:tav tm="0">
                                          <p:val>
                                            <p:strVal val="#ppt_w*0.70"/>
                                          </p:val>
                                        </p:tav>
                                        <p:tav tm="100000">
                                          <p:val>
                                            <p:strVal val="#ppt_w"/>
                                          </p:val>
                                        </p:tav>
                                      </p:tavLst>
                                    </p:anim>
                                    <p:anim calcmode="lin" valueType="num">
                                      <p:cBhvr>
                                        <p:cTn id="55" dur="500" fill="hold"/>
                                        <p:tgtEl>
                                          <p:spTgt spid="4102"/>
                                        </p:tgtEl>
                                        <p:attrNameLst>
                                          <p:attrName>ppt_h</p:attrName>
                                        </p:attrNameLst>
                                      </p:cBhvr>
                                      <p:tavLst>
                                        <p:tav tm="0">
                                          <p:val>
                                            <p:strVal val="#ppt_h"/>
                                          </p:val>
                                        </p:tav>
                                        <p:tav tm="100000">
                                          <p:val>
                                            <p:strVal val="#ppt_h"/>
                                          </p:val>
                                        </p:tav>
                                      </p:tavLst>
                                    </p:anim>
                                    <p:animEffect transition="in" filter="fade">
                                      <p:cBhvr>
                                        <p:cTn id="56" dur="500"/>
                                        <p:tgtEl>
                                          <p:spTgt spid="4102"/>
                                        </p:tgtEl>
                                      </p:cBhvr>
                                    </p:animEffect>
                                  </p:childTnLst>
                                </p:cTn>
                              </p:par>
                            </p:childTnLst>
                          </p:cTn>
                        </p:par>
                        <p:par>
                          <p:cTn id="57" fill="hold">
                            <p:stCondLst>
                              <p:cond delay="500"/>
                            </p:stCondLst>
                            <p:childTnLst>
                              <p:par>
                                <p:cTn id="58" presetID="29" presetClass="entr" presetSubtype="0" fill="hold" grpId="0" nodeType="afterEffect">
                                  <p:stCondLst>
                                    <p:cond delay="0"/>
                                  </p:stCondLst>
                                  <p:childTnLst>
                                    <p:set>
                                      <p:cBhvr>
                                        <p:cTn id="59" dur="1" fill="hold">
                                          <p:stCondLst>
                                            <p:cond delay="0"/>
                                          </p:stCondLst>
                                        </p:cTn>
                                        <p:tgtEl>
                                          <p:spTgt spid="4104"/>
                                        </p:tgtEl>
                                        <p:attrNameLst>
                                          <p:attrName>style.visibility</p:attrName>
                                        </p:attrNameLst>
                                      </p:cBhvr>
                                      <p:to>
                                        <p:strVal val="visible"/>
                                      </p:to>
                                    </p:set>
                                    <p:anim calcmode="lin" valueType="num">
                                      <p:cBhvr>
                                        <p:cTn id="60" dur="500" fill="hold"/>
                                        <p:tgtEl>
                                          <p:spTgt spid="4104"/>
                                        </p:tgtEl>
                                        <p:attrNameLst>
                                          <p:attrName>ppt_x</p:attrName>
                                        </p:attrNameLst>
                                      </p:cBhvr>
                                      <p:tavLst>
                                        <p:tav tm="0">
                                          <p:val>
                                            <p:strVal val="#ppt_x-.2"/>
                                          </p:val>
                                        </p:tav>
                                        <p:tav tm="100000">
                                          <p:val>
                                            <p:strVal val="#ppt_x"/>
                                          </p:val>
                                        </p:tav>
                                      </p:tavLst>
                                    </p:anim>
                                    <p:anim calcmode="lin" valueType="num">
                                      <p:cBhvr>
                                        <p:cTn id="61" dur="500" fill="hold"/>
                                        <p:tgtEl>
                                          <p:spTgt spid="4104"/>
                                        </p:tgtEl>
                                        <p:attrNameLst>
                                          <p:attrName>ppt_y</p:attrName>
                                        </p:attrNameLst>
                                      </p:cBhvr>
                                      <p:tavLst>
                                        <p:tav tm="0">
                                          <p:val>
                                            <p:strVal val="#ppt_y"/>
                                          </p:val>
                                        </p:tav>
                                        <p:tav tm="100000">
                                          <p:val>
                                            <p:strVal val="#ppt_y"/>
                                          </p:val>
                                        </p:tav>
                                      </p:tavLst>
                                    </p:anim>
                                    <p:animEffect transition="in" filter="wipe(right)" prLst="gradientSize: 0.1">
                                      <p:cBhvr>
                                        <p:cTn id="62"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1" grpId="0"/>
      <p:bldP spid="4100" grpId="0" animBg="1"/>
      <p:bldP spid="4102" grpId="0" animBg="1"/>
      <p:bldP spid="4103" grpId="0" animBg="1"/>
      <p:bldP spid="4104" grpId="0" animBg="1"/>
      <p:bldP spid="13" grpId="0"/>
      <p:bldP spid="13" grpId="1"/>
      <p:bldP spid="14" grpId="0" animBg="1"/>
      <p:bldP spid="1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descr="alabanza"/>
          <p:cNvPicPr>
            <a:picLocks noChangeAspect="1" noChangeArrowheads="1"/>
          </p:cNvPicPr>
          <p:nvPr/>
        </p:nvPicPr>
        <p:blipFill>
          <a:blip r:embed="rId2" cstate="print"/>
          <a:srcRect/>
          <a:stretch>
            <a:fillRect/>
          </a:stretch>
        </p:blipFill>
        <p:spPr bwMode="auto">
          <a:xfrm>
            <a:off x="0" y="0"/>
            <a:ext cx="9144000" cy="7173913"/>
          </a:xfrm>
          <a:prstGeom prst="rect">
            <a:avLst/>
          </a:prstGeom>
          <a:noFill/>
        </p:spPr>
      </p:pic>
      <p:sp>
        <p:nvSpPr>
          <p:cNvPr id="28678" name="WordArt 6"/>
          <p:cNvSpPr>
            <a:spLocks noChangeArrowheads="1" noChangeShapeType="1" noTextEdit="1"/>
          </p:cNvSpPr>
          <p:nvPr/>
        </p:nvSpPr>
        <p:spPr bwMode="auto">
          <a:xfrm>
            <a:off x="827088" y="404813"/>
            <a:ext cx="7775575" cy="5724525"/>
          </a:xfrm>
          <a:prstGeom prst="rect">
            <a:avLst/>
          </a:prstGeom>
        </p:spPr>
        <p:txBody>
          <a:bodyPr wrap="none" fromWordArt="1">
            <a:prstTxWarp prst="textButtonPour">
              <a:avLst>
                <a:gd name="adj1" fmla="val 10707612"/>
                <a:gd name="adj2" fmla="val 77139"/>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OCURRE ENTRE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MUERTE Y LA</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RESURRECCIÓN?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fade">
                                      <p:cBhvr>
                                        <p:cTn id="7" dur="500"/>
                                        <p:tgtEl>
                                          <p:spTgt spid="28678"/>
                                        </p:tgtEl>
                                      </p:cBhvr>
                                    </p:animEffect>
                                    <p:anim calcmode="lin" valueType="num">
                                      <p:cBhvr>
                                        <p:cTn id="8" dur="500" fill="hold"/>
                                        <p:tgtEl>
                                          <p:spTgt spid="28678"/>
                                        </p:tgtEl>
                                        <p:attrNameLst>
                                          <p:attrName>style.rotation</p:attrName>
                                        </p:attrNameLst>
                                      </p:cBhvr>
                                      <p:tavLst>
                                        <p:tav tm="0">
                                          <p:val>
                                            <p:fltVal val="720"/>
                                          </p:val>
                                        </p:tav>
                                        <p:tav tm="100000">
                                          <p:val>
                                            <p:fltVal val="0"/>
                                          </p:val>
                                        </p:tav>
                                      </p:tavLst>
                                    </p:anim>
                                    <p:anim calcmode="lin" valueType="num">
                                      <p:cBhvr>
                                        <p:cTn id="9" dur="500" fill="hold"/>
                                        <p:tgtEl>
                                          <p:spTgt spid="28678"/>
                                        </p:tgtEl>
                                        <p:attrNameLst>
                                          <p:attrName>ppt_h</p:attrName>
                                        </p:attrNameLst>
                                      </p:cBhvr>
                                      <p:tavLst>
                                        <p:tav tm="0">
                                          <p:val>
                                            <p:fltVal val="0"/>
                                          </p:val>
                                        </p:tav>
                                        <p:tav tm="100000">
                                          <p:val>
                                            <p:strVal val="#ppt_h"/>
                                          </p:val>
                                        </p:tav>
                                      </p:tavLst>
                                    </p:anim>
                                    <p:anim calcmode="lin" valueType="num">
                                      <p:cBhvr>
                                        <p:cTn id="10" dur="500" fill="hold"/>
                                        <p:tgtEl>
                                          <p:spTgt spid="2867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4" name="Picture 10"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6868" name="Text Box 4"/>
          <p:cNvSpPr txBox="1">
            <a:spLocks noChangeArrowheads="1"/>
          </p:cNvSpPr>
          <p:nvPr/>
        </p:nvSpPr>
        <p:spPr bwMode="auto">
          <a:xfrm>
            <a:off x="179388" y="1125538"/>
            <a:ext cx="8856662" cy="1141412"/>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“Pues sale su aliento, y vuelve a la tierra; en ese mismo día </a:t>
            </a:r>
            <a:r>
              <a:rPr lang="es-ES" sz="2400" b="1" dirty="0">
                <a:solidFill>
                  <a:srgbClr val="FFFF66"/>
                </a:solidFill>
                <a:effectLst>
                  <a:outerShdw blurRad="38100" dist="38100" dir="2700000" algn="tl">
                    <a:srgbClr val="000000"/>
                  </a:outerShdw>
                </a:effectLst>
              </a:rPr>
              <a:t>perecen sus pensamientos</a:t>
            </a:r>
            <a:r>
              <a:rPr lang="es-ES" sz="2400" b="1" dirty="0">
                <a:solidFill>
                  <a:schemeClr val="bg1"/>
                </a:solidFill>
                <a:effectLst>
                  <a:outerShdw blurRad="38100" dist="38100" dir="2700000" algn="tl">
                    <a:srgbClr val="000000"/>
                  </a:outerShdw>
                </a:effectLst>
              </a:rPr>
              <a:t>”</a:t>
            </a:r>
          </a:p>
          <a:p>
            <a:pPr algn="r">
              <a:spcBef>
                <a:spcPct val="50000"/>
              </a:spcBef>
            </a:pPr>
            <a:r>
              <a:rPr lang="es-ES" sz="1400" b="1" dirty="0">
                <a:solidFill>
                  <a:srgbClr val="993300"/>
                </a:solidFill>
                <a:effectLst>
                  <a:outerShdw blurRad="38100" dist="38100" dir="2700000" algn="tl">
                    <a:srgbClr val="000000"/>
                  </a:outerShdw>
                </a:effectLst>
              </a:rPr>
              <a:t>Salmo 146: 4</a:t>
            </a:r>
          </a:p>
        </p:txBody>
      </p:sp>
      <p:sp>
        <p:nvSpPr>
          <p:cNvPr id="36869" name="Text Box 5"/>
          <p:cNvSpPr txBox="1">
            <a:spLocks noChangeArrowheads="1"/>
          </p:cNvSpPr>
          <p:nvPr/>
        </p:nvSpPr>
        <p:spPr bwMode="auto">
          <a:xfrm>
            <a:off x="179388" y="2565400"/>
            <a:ext cx="8785225" cy="1919288"/>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“Porque los que viven saben que han de morir; pero los muertos </a:t>
            </a:r>
            <a:r>
              <a:rPr lang="es-ES" sz="2400" b="1" dirty="0">
                <a:solidFill>
                  <a:srgbClr val="FFFF66"/>
                </a:solidFill>
                <a:effectLst>
                  <a:outerShdw blurRad="38100" dist="38100" dir="2700000" algn="tl">
                    <a:srgbClr val="000000"/>
                  </a:outerShdw>
                </a:effectLst>
              </a:rPr>
              <a:t>nada saben</a:t>
            </a:r>
            <a:r>
              <a:rPr lang="es-ES" sz="2400" b="1" dirty="0">
                <a:solidFill>
                  <a:schemeClr val="bg1"/>
                </a:solidFill>
                <a:effectLst>
                  <a:outerShdw blurRad="38100" dist="38100" dir="2700000" algn="tl">
                    <a:srgbClr val="000000"/>
                  </a:outerShdw>
                </a:effectLst>
              </a:rPr>
              <a:t>… También su amor y su odio y su envidia fenecieron ya; y nunca más tendrán parte en todo lo que se hace debajo del sol”</a:t>
            </a:r>
          </a:p>
          <a:p>
            <a:pPr algn="r">
              <a:spcBef>
                <a:spcPct val="50000"/>
              </a:spcBef>
            </a:pPr>
            <a:r>
              <a:rPr lang="es-ES" sz="1600" b="1" dirty="0">
                <a:solidFill>
                  <a:srgbClr val="993300"/>
                </a:solidFill>
                <a:effectLst>
                  <a:outerShdw blurRad="38100" dist="38100" dir="2700000" algn="tl">
                    <a:srgbClr val="000000"/>
                  </a:outerShdw>
                </a:effectLst>
              </a:rPr>
              <a:t>Eclesiastés, 9: 5-6</a:t>
            </a:r>
          </a:p>
        </p:txBody>
      </p:sp>
      <p:sp>
        <p:nvSpPr>
          <p:cNvPr id="36870" name="Text Box 6"/>
          <p:cNvSpPr txBox="1">
            <a:spLocks noChangeArrowheads="1"/>
          </p:cNvSpPr>
          <p:nvPr/>
        </p:nvSpPr>
        <p:spPr bwMode="auto">
          <a:xfrm>
            <a:off x="179388" y="4868863"/>
            <a:ext cx="8785225" cy="15065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“Todo lo que te viniere a la mano para hacer, hazlo según tus fuerzas; porque en el </a:t>
            </a:r>
            <a:r>
              <a:rPr lang="es-ES" sz="2400" b="1" dirty="0" err="1">
                <a:solidFill>
                  <a:schemeClr val="bg1"/>
                </a:solidFill>
                <a:effectLst>
                  <a:outerShdw blurRad="38100" dist="38100" dir="2700000" algn="tl">
                    <a:srgbClr val="000000"/>
                  </a:outerShdw>
                </a:effectLst>
              </a:rPr>
              <a:t>Seol</a:t>
            </a:r>
            <a:r>
              <a:rPr lang="es-ES" sz="2400" b="1" dirty="0">
                <a:solidFill>
                  <a:schemeClr val="bg1"/>
                </a:solidFill>
                <a:effectLst>
                  <a:outerShdw blurRad="38100" dist="38100" dir="2700000" algn="tl">
                    <a:srgbClr val="000000"/>
                  </a:outerShdw>
                </a:effectLst>
              </a:rPr>
              <a:t>, adonde vas, </a:t>
            </a:r>
            <a:r>
              <a:rPr lang="es-ES" sz="2400" b="1" dirty="0">
                <a:solidFill>
                  <a:srgbClr val="FFFF66"/>
                </a:solidFill>
                <a:effectLst>
                  <a:outerShdw blurRad="38100" dist="38100" dir="2700000" algn="tl">
                    <a:srgbClr val="000000"/>
                  </a:outerShdw>
                </a:effectLst>
              </a:rPr>
              <a:t>no hay obra, ni trabajo, ni ciencia, ni sabiduría</a:t>
            </a:r>
            <a:r>
              <a:rPr lang="es-ES" sz="2400" b="1" dirty="0">
                <a:solidFill>
                  <a:schemeClr val="bg1"/>
                </a:solidFill>
                <a:effectLst>
                  <a:outerShdw blurRad="38100" dist="38100" dir="2700000" algn="tl">
                    <a:srgbClr val="000000"/>
                  </a:outerShdw>
                </a:effectLst>
              </a:rPr>
              <a:t>”</a:t>
            </a:r>
          </a:p>
          <a:p>
            <a:pPr algn="r">
              <a:spcBef>
                <a:spcPct val="50000"/>
              </a:spcBef>
            </a:pPr>
            <a:r>
              <a:rPr lang="es-ES" sz="1400" b="1" dirty="0">
                <a:solidFill>
                  <a:srgbClr val="993300"/>
                </a:solidFill>
                <a:effectLst>
                  <a:outerShdw blurRad="38100" dist="38100" dir="2700000" algn="tl">
                    <a:srgbClr val="000000"/>
                  </a:outerShdw>
                </a:effectLst>
              </a:rPr>
              <a:t>Eclesiastés, 9: 10</a:t>
            </a:r>
          </a:p>
        </p:txBody>
      </p:sp>
      <p:sp>
        <p:nvSpPr>
          <p:cNvPr id="36871" name="WordArt 7"/>
          <p:cNvSpPr>
            <a:spLocks noChangeArrowheads="1" noChangeShapeType="1" noTextEdit="1"/>
          </p:cNvSpPr>
          <p:nvPr/>
        </p:nvSpPr>
        <p:spPr bwMode="auto">
          <a:xfrm>
            <a:off x="250825" y="188913"/>
            <a:ext cx="8696325"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dice la Biblia sobre la muerte?</a:t>
            </a:r>
          </a:p>
        </p:txBody>
      </p:sp>
      <p:sp>
        <p:nvSpPr>
          <p:cNvPr id="9" name="8 Rectángulo"/>
          <p:cNvSpPr/>
          <p:nvPr/>
        </p:nvSpPr>
        <p:spPr>
          <a:xfrm>
            <a:off x="2483768" y="1268760"/>
            <a:ext cx="3953326"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146: 4</a:t>
            </a:r>
          </a:p>
        </p:txBody>
      </p:sp>
      <p:sp>
        <p:nvSpPr>
          <p:cNvPr id="10" name="9 Rectángulo"/>
          <p:cNvSpPr/>
          <p:nvPr/>
        </p:nvSpPr>
        <p:spPr>
          <a:xfrm>
            <a:off x="2051720" y="3212976"/>
            <a:ext cx="549862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Eclesiastés, 9: 5-6</a:t>
            </a:r>
          </a:p>
        </p:txBody>
      </p:sp>
      <p:sp>
        <p:nvSpPr>
          <p:cNvPr id="11" name="10 Rectángulo"/>
          <p:cNvSpPr/>
          <p:nvPr/>
        </p:nvSpPr>
        <p:spPr>
          <a:xfrm>
            <a:off x="1691680" y="5229200"/>
            <a:ext cx="5293437"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fade">
                                      <p:cBhvr>
                                        <p:cTn id="7" dur="400" decel="100000"/>
                                        <p:tgtEl>
                                          <p:spTgt spid="36871"/>
                                        </p:tgtEl>
                                      </p:cBhvr>
                                    </p:animEffect>
                                    <p:anim calcmode="lin" valueType="num">
                                      <p:cBhvr>
                                        <p:cTn id="8" dur="400" decel="100000" fill="hold"/>
                                        <p:tgtEl>
                                          <p:spTgt spid="36871"/>
                                        </p:tgtEl>
                                        <p:attrNameLst>
                                          <p:attrName>style.rotation</p:attrName>
                                        </p:attrNameLst>
                                      </p:cBhvr>
                                      <p:tavLst>
                                        <p:tav tm="0">
                                          <p:val>
                                            <p:fltVal val="-90"/>
                                          </p:val>
                                        </p:tav>
                                        <p:tav tm="100000">
                                          <p:val>
                                            <p:fltVal val="0"/>
                                          </p:val>
                                        </p:tav>
                                      </p:tavLst>
                                    </p:anim>
                                    <p:anim calcmode="lin" valueType="num">
                                      <p:cBhvr>
                                        <p:cTn id="9" dur="400" decel="100000" fill="hold"/>
                                        <p:tgtEl>
                                          <p:spTgt spid="36871"/>
                                        </p:tgtEl>
                                        <p:attrNameLst>
                                          <p:attrName>ppt_x</p:attrName>
                                        </p:attrNameLst>
                                      </p:cBhvr>
                                      <p:tavLst>
                                        <p:tav tm="0">
                                          <p:val>
                                            <p:strVal val="#ppt_x+0.4"/>
                                          </p:val>
                                        </p:tav>
                                        <p:tav tm="100000">
                                          <p:val>
                                            <p:strVal val="#ppt_x-0.05"/>
                                          </p:val>
                                        </p:tav>
                                      </p:tavLst>
                                    </p:anim>
                                    <p:anim calcmode="lin" valueType="num">
                                      <p:cBhvr>
                                        <p:cTn id="10" dur="400" decel="100000" fill="hold"/>
                                        <p:tgtEl>
                                          <p:spTgt spid="36871"/>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6871"/>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6871"/>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9"/>
                                        </p:tgtEl>
                                        <p:attrNameLst>
                                          <p:attrName>style.visibility</p:attrName>
                                        </p:attrNameLst>
                                      </p:cBhvr>
                                      <p:to>
                                        <p:strVal val="hidden"/>
                                      </p:to>
                                    </p:set>
                                  </p:childTnLst>
                                </p:cTn>
                              </p:par>
                            </p:childTnLst>
                          </p:cTn>
                        </p:par>
                        <p:par>
                          <p:cTn id="24" fill="hold">
                            <p:stCondLst>
                              <p:cond delay="0"/>
                            </p:stCondLst>
                            <p:childTnLst>
                              <p:par>
                                <p:cTn id="25" presetID="22" presetClass="entr" presetSubtype="1" fill="hold" grpId="0" nodeType="afterEffect">
                                  <p:stCondLst>
                                    <p:cond delay="0"/>
                                  </p:stCondLst>
                                  <p:childTnLst>
                                    <p:set>
                                      <p:cBhvr>
                                        <p:cTn id="26" dur="1" fill="hold">
                                          <p:stCondLst>
                                            <p:cond delay="0"/>
                                          </p:stCondLst>
                                        </p:cTn>
                                        <p:tgtEl>
                                          <p:spTgt spid="36868">
                                            <p:bg/>
                                          </p:spTgt>
                                        </p:tgtEl>
                                        <p:attrNameLst>
                                          <p:attrName>style.visibility</p:attrName>
                                        </p:attrNameLst>
                                      </p:cBhvr>
                                      <p:to>
                                        <p:strVal val="visible"/>
                                      </p:to>
                                    </p:set>
                                    <p:animEffect transition="in" filter="wipe(up)">
                                      <p:cBhvr>
                                        <p:cTn id="27" dur="500"/>
                                        <p:tgtEl>
                                          <p:spTgt spid="36868">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6868">
                                            <p:txEl>
                                              <p:pRg st="0" end="0"/>
                                            </p:txEl>
                                          </p:spTgt>
                                        </p:tgtEl>
                                        <p:attrNameLst>
                                          <p:attrName>style.visibility</p:attrName>
                                        </p:attrNameLst>
                                      </p:cBhvr>
                                      <p:to>
                                        <p:strVal val="visible"/>
                                      </p:to>
                                    </p:set>
                                    <p:animEffect transition="in" filter="fade">
                                      <p:cBhvr>
                                        <p:cTn id="30" dur="500"/>
                                        <p:tgtEl>
                                          <p:spTgt spid="36868">
                                            <p:txEl>
                                              <p:pRg st="0" end="0"/>
                                            </p:txEl>
                                          </p:spTgt>
                                        </p:tgtEl>
                                      </p:cBhvr>
                                    </p:animEffect>
                                  </p:childTnLst>
                                </p:cTn>
                              </p:par>
                              <p:par>
                                <p:cTn id="31" presetID="30" presetClass="entr" presetSubtype="0" fill="hold" grpId="0" nodeType="withEffect">
                                  <p:stCondLst>
                                    <p:cond delay="0"/>
                                  </p:stCondLst>
                                  <p:childTnLst>
                                    <p:set>
                                      <p:cBhvr>
                                        <p:cTn id="32" dur="1" fill="hold">
                                          <p:stCondLst>
                                            <p:cond delay="0"/>
                                          </p:stCondLst>
                                        </p:cTn>
                                        <p:tgtEl>
                                          <p:spTgt spid="36868">
                                            <p:txEl>
                                              <p:pRg st="1" end="1"/>
                                            </p:txEl>
                                          </p:spTgt>
                                        </p:tgtEl>
                                        <p:attrNameLst>
                                          <p:attrName>style.visibility</p:attrName>
                                        </p:attrNameLst>
                                      </p:cBhvr>
                                      <p:to>
                                        <p:strVal val="visible"/>
                                      </p:to>
                                    </p:set>
                                    <p:animEffect transition="in" filter="fade">
                                      <p:cBhvr>
                                        <p:cTn id="33" dur="400" decel="100000"/>
                                        <p:tgtEl>
                                          <p:spTgt spid="36868">
                                            <p:txEl>
                                              <p:pRg st="1" end="1"/>
                                            </p:txEl>
                                          </p:spTgt>
                                        </p:tgtEl>
                                      </p:cBhvr>
                                    </p:animEffect>
                                    <p:anim calcmode="lin" valueType="num">
                                      <p:cBhvr>
                                        <p:cTn id="34" dur="400" decel="100000" fill="hold"/>
                                        <p:tgtEl>
                                          <p:spTgt spid="36868">
                                            <p:txEl>
                                              <p:pRg st="1" end="1"/>
                                            </p:txEl>
                                          </p:spTgt>
                                        </p:tgtEl>
                                        <p:attrNameLst>
                                          <p:attrName>style.rotation</p:attrName>
                                        </p:attrNameLst>
                                      </p:cBhvr>
                                      <p:tavLst>
                                        <p:tav tm="0">
                                          <p:val>
                                            <p:fltVal val="-90"/>
                                          </p:val>
                                        </p:tav>
                                        <p:tav tm="100000">
                                          <p:val>
                                            <p:fltVal val="0"/>
                                          </p:val>
                                        </p:tav>
                                      </p:tavLst>
                                    </p:anim>
                                    <p:anim calcmode="lin" valueType="num">
                                      <p:cBhvr>
                                        <p:cTn id="35" dur="400" decel="100000" fill="hold"/>
                                        <p:tgtEl>
                                          <p:spTgt spid="36868">
                                            <p:txEl>
                                              <p:pRg st="1" end="1"/>
                                            </p:txEl>
                                          </p:spTgt>
                                        </p:tgtEl>
                                        <p:attrNameLst>
                                          <p:attrName>ppt_x</p:attrName>
                                        </p:attrNameLst>
                                      </p:cBhvr>
                                      <p:tavLst>
                                        <p:tav tm="0">
                                          <p:val>
                                            <p:strVal val="#ppt_x+0.4"/>
                                          </p:val>
                                        </p:tav>
                                        <p:tav tm="100000">
                                          <p:val>
                                            <p:strVal val="#ppt_x-0.05"/>
                                          </p:val>
                                        </p:tav>
                                      </p:tavLst>
                                    </p:anim>
                                    <p:anim calcmode="lin" valueType="num">
                                      <p:cBhvr>
                                        <p:cTn id="36" dur="400" decel="100000" fill="hold"/>
                                        <p:tgtEl>
                                          <p:spTgt spid="36868">
                                            <p:txEl>
                                              <p:pRg st="1" end="1"/>
                                            </p:txEl>
                                          </p:spTgt>
                                        </p:tgtEl>
                                        <p:attrNameLst>
                                          <p:attrName>ppt_y</p:attrName>
                                        </p:attrNameLst>
                                      </p:cBhvr>
                                      <p:tavLst>
                                        <p:tav tm="0">
                                          <p:val>
                                            <p:strVal val="#ppt_y-0.4"/>
                                          </p:val>
                                        </p:tav>
                                        <p:tav tm="100000">
                                          <p:val>
                                            <p:strVal val="#ppt_y+0.1"/>
                                          </p:val>
                                        </p:tav>
                                      </p:tavLst>
                                    </p:anim>
                                    <p:anim calcmode="lin" valueType="num">
                                      <p:cBhvr>
                                        <p:cTn id="37" dur="100" accel="100000" fill="hold">
                                          <p:stCondLst>
                                            <p:cond delay="400"/>
                                          </p:stCondLst>
                                        </p:cTn>
                                        <p:tgtEl>
                                          <p:spTgt spid="36868">
                                            <p:txEl>
                                              <p:pRg st="1" end="1"/>
                                            </p:txEl>
                                          </p:spTgt>
                                        </p:tgtEl>
                                        <p:attrNameLst>
                                          <p:attrName>ppt_x</p:attrName>
                                        </p:attrNameLst>
                                      </p:cBhvr>
                                      <p:tavLst>
                                        <p:tav tm="0">
                                          <p:val>
                                            <p:strVal val="#ppt_x-0.05"/>
                                          </p:val>
                                        </p:tav>
                                        <p:tav tm="100000">
                                          <p:val>
                                            <p:strVal val="#ppt_x"/>
                                          </p:val>
                                        </p:tav>
                                      </p:tavLst>
                                    </p:anim>
                                    <p:anim calcmode="lin" valueType="num">
                                      <p:cBhvr>
                                        <p:cTn id="38" dur="100" accel="100000" fill="hold">
                                          <p:stCondLst>
                                            <p:cond delay="400"/>
                                          </p:stCondLst>
                                        </p:cTn>
                                        <p:tgtEl>
                                          <p:spTgt spid="36868">
                                            <p:txEl>
                                              <p:pRg st="1" end="1"/>
                                            </p:txEl>
                                          </p:spTgt>
                                        </p:tgtEl>
                                        <p:attrNameLst>
                                          <p:attrName>ppt_y</p:attrName>
                                        </p:attrNameLst>
                                      </p:cBhvr>
                                      <p:tavLst>
                                        <p:tav tm="0">
                                          <p:val>
                                            <p:strVal val="#ppt_y+0.1"/>
                                          </p:val>
                                        </p:tav>
                                        <p:tav tm="100000">
                                          <p:val>
                                            <p:strVal val="#ppt_y"/>
                                          </p:val>
                                        </p:tav>
                                      </p:tavLst>
                                    </p:anim>
                                  </p:childTnLst>
                                </p:cTn>
                              </p:par>
                            </p:childTnLst>
                          </p:cTn>
                        </p:par>
                        <p:par>
                          <p:cTn id="39" fill="hold">
                            <p:stCondLst>
                              <p:cond delay="500"/>
                            </p:stCondLst>
                            <p:childTnLst>
                              <p:par>
                                <p:cTn id="40" presetID="26" presetClass="emph" presetSubtype="0" fill="hold" nodeType="afterEffect">
                                  <p:stCondLst>
                                    <p:cond delay="0"/>
                                  </p:stCondLst>
                                  <p:childTnLst>
                                    <p:animEffect transition="out" filter="fade">
                                      <p:cBhvr>
                                        <p:cTn id="41" dur="500" tmFilter="0, 0; .2, .5; .8, .5; 1, 0"/>
                                        <p:tgtEl>
                                          <p:spTgt spid="36868">
                                            <p:txEl>
                                              <p:pRg st="0" end="0"/>
                                            </p:txEl>
                                          </p:spTgt>
                                        </p:tgtEl>
                                      </p:cBhvr>
                                    </p:animEffect>
                                    <p:animScale>
                                      <p:cBhvr>
                                        <p:cTn id="42" dur="250" autoRev="1" fill="hold"/>
                                        <p:tgtEl>
                                          <p:spTgt spid="36868">
                                            <p:txEl>
                                              <p:pRg st="0" end="0"/>
                                            </p:txEl>
                                          </p:spTgt>
                                        </p:tgtEl>
                                      </p:cBhvr>
                                      <p:by x="105000" y="105000"/>
                                    </p:animScale>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0"/>
                                        </p:tgtEl>
                                        <p:attrNameLst>
                                          <p:attrName>style.visibility</p:attrName>
                                        </p:attrNameLst>
                                      </p:cBhvr>
                                      <p:to>
                                        <p:strVal val="hidden"/>
                                      </p:to>
                                    </p:set>
                                  </p:childTnLst>
                                </p:cTn>
                              </p:par>
                            </p:childTnLst>
                          </p:cTn>
                        </p:par>
                        <p:par>
                          <p:cTn id="47" fill="hold">
                            <p:stCondLst>
                              <p:cond delay="0"/>
                            </p:stCondLst>
                            <p:childTnLst>
                              <p:par>
                                <p:cTn id="48" presetID="22" presetClass="entr" presetSubtype="2" fill="hold" grpId="0" nodeType="afterEffect">
                                  <p:stCondLst>
                                    <p:cond delay="0"/>
                                  </p:stCondLst>
                                  <p:childTnLst>
                                    <p:set>
                                      <p:cBhvr>
                                        <p:cTn id="49" dur="1" fill="hold">
                                          <p:stCondLst>
                                            <p:cond delay="0"/>
                                          </p:stCondLst>
                                        </p:cTn>
                                        <p:tgtEl>
                                          <p:spTgt spid="36869">
                                            <p:bg/>
                                          </p:spTgt>
                                        </p:tgtEl>
                                        <p:attrNameLst>
                                          <p:attrName>style.visibility</p:attrName>
                                        </p:attrNameLst>
                                      </p:cBhvr>
                                      <p:to>
                                        <p:strVal val="visible"/>
                                      </p:to>
                                    </p:set>
                                    <p:animEffect transition="in" filter="wipe(right)">
                                      <p:cBhvr>
                                        <p:cTn id="50" dur="500"/>
                                        <p:tgtEl>
                                          <p:spTgt spid="36869">
                                            <p:bg/>
                                          </p:spTgt>
                                        </p:tgtEl>
                                      </p:cBhvr>
                                    </p:animEffect>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36869">
                                            <p:txEl>
                                              <p:pRg st="0" end="0"/>
                                            </p:txEl>
                                          </p:spTgt>
                                        </p:tgtEl>
                                        <p:attrNameLst>
                                          <p:attrName>style.visibility</p:attrName>
                                        </p:attrNameLst>
                                      </p:cBhvr>
                                      <p:to>
                                        <p:strVal val="visible"/>
                                      </p:to>
                                    </p:set>
                                    <p:animEffect transition="in" filter="fade">
                                      <p:cBhvr>
                                        <p:cTn id="54" dur="500"/>
                                        <p:tgtEl>
                                          <p:spTgt spid="36869">
                                            <p:txEl>
                                              <p:pRg st="0" end="0"/>
                                            </p:txEl>
                                          </p:spTgt>
                                        </p:tgtEl>
                                      </p:cBhvr>
                                    </p:animEffect>
                                  </p:childTnLst>
                                </p:cTn>
                              </p:par>
                            </p:childTnLst>
                          </p:cTn>
                        </p:par>
                        <p:par>
                          <p:cTn id="55" fill="hold">
                            <p:stCondLst>
                              <p:cond delay="1000"/>
                            </p:stCondLst>
                            <p:childTnLst>
                              <p:par>
                                <p:cTn id="56" presetID="30" presetClass="entr" presetSubtype="0" fill="hold" grpId="0" nodeType="afterEffect">
                                  <p:stCondLst>
                                    <p:cond delay="0"/>
                                  </p:stCondLst>
                                  <p:childTnLst>
                                    <p:set>
                                      <p:cBhvr>
                                        <p:cTn id="57" dur="1" fill="hold">
                                          <p:stCondLst>
                                            <p:cond delay="0"/>
                                          </p:stCondLst>
                                        </p:cTn>
                                        <p:tgtEl>
                                          <p:spTgt spid="36869">
                                            <p:txEl>
                                              <p:pRg st="1" end="1"/>
                                            </p:txEl>
                                          </p:spTgt>
                                        </p:tgtEl>
                                        <p:attrNameLst>
                                          <p:attrName>style.visibility</p:attrName>
                                        </p:attrNameLst>
                                      </p:cBhvr>
                                      <p:to>
                                        <p:strVal val="visible"/>
                                      </p:to>
                                    </p:set>
                                    <p:animEffect transition="in" filter="fade">
                                      <p:cBhvr>
                                        <p:cTn id="58" dur="400" decel="100000"/>
                                        <p:tgtEl>
                                          <p:spTgt spid="36869">
                                            <p:txEl>
                                              <p:pRg st="1" end="1"/>
                                            </p:txEl>
                                          </p:spTgt>
                                        </p:tgtEl>
                                      </p:cBhvr>
                                    </p:animEffect>
                                    <p:anim calcmode="lin" valueType="num">
                                      <p:cBhvr>
                                        <p:cTn id="59" dur="400" decel="100000" fill="hold"/>
                                        <p:tgtEl>
                                          <p:spTgt spid="36869">
                                            <p:txEl>
                                              <p:pRg st="1" end="1"/>
                                            </p:txEl>
                                          </p:spTgt>
                                        </p:tgtEl>
                                        <p:attrNameLst>
                                          <p:attrName>style.rotation</p:attrName>
                                        </p:attrNameLst>
                                      </p:cBhvr>
                                      <p:tavLst>
                                        <p:tav tm="0">
                                          <p:val>
                                            <p:fltVal val="-90"/>
                                          </p:val>
                                        </p:tav>
                                        <p:tav tm="100000">
                                          <p:val>
                                            <p:fltVal val="0"/>
                                          </p:val>
                                        </p:tav>
                                      </p:tavLst>
                                    </p:anim>
                                    <p:anim calcmode="lin" valueType="num">
                                      <p:cBhvr>
                                        <p:cTn id="60" dur="400" decel="100000" fill="hold"/>
                                        <p:tgtEl>
                                          <p:spTgt spid="36869">
                                            <p:txEl>
                                              <p:pRg st="1" end="1"/>
                                            </p:txEl>
                                          </p:spTgt>
                                        </p:tgtEl>
                                        <p:attrNameLst>
                                          <p:attrName>ppt_x</p:attrName>
                                        </p:attrNameLst>
                                      </p:cBhvr>
                                      <p:tavLst>
                                        <p:tav tm="0">
                                          <p:val>
                                            <p:strVal val="#ppt_x+0.4"/>
                                          </p:val>
                                        </p:tav>
                                        <p:tav tm="100000">
                                          <p:val>
                                            <p:strVal val="#ppt_x-0.05"/>
                                          </p:val>
                                        </p:tav>
                                      </p:tavLst>
                                    </p:anim>
                                    <p:anim calcmode="lin" valueType="num">
                                      <p:cBhvr>
                                        <p:cTn id="61" dur="400" decel="100000" fill="hold"/>
                                        <p:tgtEl>
                                          <p:spTgt spid="36869">
                                            <p:txEl>
                                              <p:pRg st="1" end="1"/>
                                            </p:txEl>
                                          </p:spTgt>
                                        </p:tgtEl>
                                        <p:attrNameLst>
                                          <p:attrName>ppt_y</p:attrName>
                                        </p:attrNameLst>
                                      </p:cBhvr>
                                      <p:tavLst>
                                        <p:tav tm="0">
                                          <p:val>
                                            <p:strVal val="#ppt_y-0.4"/>
                                          </p:val>
                                        </p:tav>
                                        <p:tav tm="100000">
                                          <p:val>
                                            <p:strVal val="#ppt_y+0.1"/>
                                          </p:val>
                                        </p:tav>
                                      </p:tavLst>
                                    </p:anim>
                                    <p:anim calcmode="lin" valueType="num">
                                      <p:cBhvr>
                                        <p:cTn id="62" dur="100" accel="100000" fill="hold">
                                          <p:stCondLst>
                                            <p:cond delay="400"/>
                                          </p:stCondLst>
                                        </p:cTn>
                                        <p:tgtEl>
                                          <p:spTgt spid="36869">
                                            <p:txEl>
                                              <p:pRg st="1" end="1"/>
                                            </p:txEl>
                                          </p:spTgt>
                                        </p:tgtEl>
                                        <p:attrNameLst>
                                          <p:attrName>ppt_x</p:attrName>
                                        </p:attrNameLst>
                                      </p:cBhvr>
                                      <p:tavLst>
                                        <p:tav tm="0">
                                          <p:val>
                                            <p:strVal val="#ppt_x-0.05"/>
                                          </p:val>
                                        </p:tav>
                                        <p:tav tm="100000">
                                          <p:val>
                                            <p:strVal val="#ppt_x"/>
                                          </p:val>
                                        </p:tav>
                                      </p:tavLst>
                                    </p:anim>
                                    <p:anim calcmode="lin" valueType="num">
                                      <p:cBhvr>
                                        <p:cTn id="63" dur="100" accel="100000" fill="hold">
                                          <p:stCondLst>
                                            <p:cond delay="400"/>
                                          </p:stCondLst>
                                        </p:cTn>
                                        <p:tgtEl>
                                          <p:spTgt spid="36869">
                                            <p:txEl>
                                              <p:pRg st="1" end="1"/>
                                            </p:txEl>
                                          </p:spTgt>
                                        </p:tgtEl>
                                        <p:attrNameLst>
                                          <p:attrName>ppt_y</p:attrName>
                                        </p:attrNameLst>
                                      </p:cBhvr>
                                      <p:tavLst>
                                        <p:tav tm="0">
                                          <p:val>
                                            <p:strVal val="#ppt_y+0.1"/>
                                          </p:val>
                                        </p:tav>
                                        <p:tav tm="100000">
                                          <p:val>
                                            <p:strVal val="#ppt_y"/>
                                          </p:val>
                                        </p:tav>
                                      </p:tavLst>
                                    </p:anim>
                                  </p:childTnLst>
                                </p:cTn>
                              </p:par>
                            </p:childTnLst>
                          </p:cTn>
                        </p:par>
                        <p:par>
                          <p:cTn id="64" fill="hold">
                            <p:stCondLst>
                              <p:cond delay="1500"/>
                            </p:stCondLst>
                            <p:childTnLst>
                              <p:par>
                                <p:cTn id="65" presetID="26" presetClass="emph" presetSubtype="0" fill="hold" nodeType="afterEffect">
                                  <p:stCondLst>
                                    <p:cond delay="0"/>
                                  </p:stCondLst>
                                  <p:childTnLst>
                                    <p:animEffect transition="out" filter="fade">
                                      <p:cBhvr>
                                        <p:cTn id="66" dur="500" tmFilter="0, 0; .2, .5; .8, .5; 1, 0"/>
                                        <p:tgtEl>
                                          <p:spTgt spid="36869">
                                            <p:txEl>
                                              <p:pRg st="0" end="0"/>
                                            </p:txEl>
                                          </p:spTgt>
                                        </p:tgtEl>
                                      </p:cBhvr>
                                    </p:animEffect>
                                    <p:animScale>
                                      <p:cBhvr>
                                        <p:cTn id="67" dur="250" autoRev="1" fill="hold"/>
                                        <p:tgtEl>
                                          <p:spTgt spid="36869">
                                            <p:txEl>
                                              <p:pRg st="0" end="0"/>
                                            </p:txEl>
                                          </p:spTgt>
                                        </p:tgtEl>
                                      </p:cBhvr>
                                      <p:by x="105000" y="105000"/>
                                    </p:animScale>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grpId="1" nodeType="clickEffect">
                                  <p:stCondLst>
                                    <p:cond delay="0"/>
                                  </p:stCondLst>
                                  <p:childTnLst>
                                    <p:set>
                                      <p:cBhvr>
                                        <p:cTn id="71" dur="1" fill="hold">
                                          <p:stCondLst>
                                            <p:cond delay="0"/>
                                          </p:stCondLst>
                                        </p:cTn>
                                        <p:tgtEl>
                                          <p:spTgt spid="11"/>
                                        </p:tgtEl>
                                        <p:attrNameLst>
                                          <p:attrName>style.visibility</p:attrName>
                                        </p:attrNameLst>
                                      </p:cBhvr>
                                      <p:to>
                                        <p:strVal val="hidden"/>
                                      </p:to>
                                    </p:set>
                                  </p:childTnLst>
                                </p:cTn>
                              </p:par>
                            </p:childTnLst>
                          </p:cTn>
                        </p:par>
                        <p:par>
                          <p:cTn id="72" fill="hold">
                            <p:stCondLst>
                              <p:cond delay="0"/>
                            </p:stCondLst>
                            <p:childTnLst>
                              <p:par>
                                <p:cTn id="73" presetID="22" presetClass="entr" presetSubtype="4" fill="hold" grpId="0" nodeType="afterEffect">
                                  <p:stCondLst>
                                    <p:cond delay="0"/>
                                  </p:stCondLst>
                                  <p:childTnLst>
                                    <p:set>
                                      <p:cBhvr>
                                        <p:cTn id="74" dur="1" fill="hold">
                                          <p:stCondLst>
                                            <p:cond delay="0"/>
                                          </p:stCondLst>
                                        </p:cTn>
                                        <p:tgtEl>
                                          <p:spTgt spid="36870">
                                            <p:bg/>
                                          </p:spTgt>
                                        </p:tgtEl>
                                        <p:attrNameLst>
                                          <p:attrName>style.visibility</p:attrName>
                                        </p:attrNameLst>
                                      </p:cBhvr>
                                      <p:to>
                                        <p:strVal val="visible"/>
                                      </p:to>
                                    </p:set>
                                    <p:animEffect transition="in" filter="wipe(down)">
                                      <p:cBhvr>
                                        <p:cTn id="75" dur="500"/>
                                        <p:tgtEl>
                                          <p:spTgt spid="36870">
                                            <p:bg/>
                                          </p:spTgt>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36870">
                                            <p:txEl>
                                              <p:pRg st="0" end="0"/>
                                            </p:txEl>
                                          </p:spTgt>
                                        </p:tgtEl>
                                        <p:attrNameLst>
                                          <p:attrName>style.visibility</p:attrName>
                                        </p:attrNameLst>
                                      </p:cBhvr>
                                      <p:to>
                                        <p:strVal val="visible"/>
                                      </p:to>
                                    </p:set>
                                    <p:animEffect transition="in" filter="fade">
                                      <p:cBhvr>
                                        <p:cTn id="78" dur="500"/>
                                        <p:tgtEl>
                                          <p:spTgt spid="36870">
                                            <p:txEl>
                                              <p:pRg st="0" end="0"/>
                                            </p:txEl>
                                          </p:spTgt>
                                        </p:tgtEl>
                                      </p:cBhvr>
                                    </p:animEffect>
                                  </p:childTnLst>
                                </p:cTn>
                              </p:par>
                              <p:par>
                                <p:cTn id="79" presetID="30" presetClass="entr" presetSubtype="0" fill="hold" grpId="0" nodeType="withEffect">
                                  <p:stCondLst>
                                    <p:cond delay="0"/>
                                  </p:stCondLst>
                                  <p:childTnLst>
                                    <p:set>
                                      <p:cBhvr>
                                        <p:cTn id="80" dur="1" fill="hold">
                                          <p:stCondLst>
                                            <p:cond delay="0"/>
                                          </p:stCondLst>
                                        </p:cTn>
                                        <p:tgtEl>
                                          <p:spTgt spid="36870">
                                            <p:txEl>
                                              <p:pRg st="1" end="1"/>
                                            </p:txEl>
                                          </p:spTgt>
                                        </p:tgtEl>
                                        <p:attrNameLst>
                                          <p:attrName>style.visibility</p:attrName>
                                        </p:attrNameLst>
                                      </p:cBhvr>
                                      <p:to>
                                        <p:strVal val="visible"/>
                                      </p:to>
                                    </p:set>
                                    <p:animEffect transition="in" filter="fade">
                                      <p:cBhvr>
                                        <p:cTn id="81" dur="400" decel="100000"/>
                                        <p:tgtEl>
                                          <p:spTgt spid="36870">
                                            <p:txEl>
                                              <p:pRg st="1" end="1"/>
                                            </p:txEl>
                                          </p:spTgt>
                                        </p:tgtEl>
                                      </p:cBhvr>
                                    </p:animEffect>
                                    <p:anim calcmode="lin" valueType="num">
                                      <p:cBhvr>
                                        <p:cTn id="82" dur="400" decel="100000" fill="hold"/>
                                        <p:tgtEl>
                                          <p:spTgt spid="36870">
                                            <p:txEl>
                                              <p:pRg st="1" end="1"/>
                                            </p:txEl>
                                          </p:spTgt>
                                        </p:tgtEl>
                                        <p:attrNameLst>
                                          <p:attrName>style.rotation</p:attrName>
                                        </p:attrNameLst>
                                      </p:cBhvr>
                                      <p:tavLst>
                                        <p:tav tm="0">
                                          <p:val>
                                            <p:fltVal val="-90"/>
                                          </p:val>
                                        </p:tav>
                                        <p:tav tm="100000">
                                          <p:val>
                                            <p:fltVal val="0"/>
                                          </p:val>
                                        </p:tav>
                                      </p:tavLst>
                                    </p:anim>
                                    <p:anim calcmode="lin" valueType="num">
                                      <p:cBhvr>
                                        <p:cTn id="83" dur="400" decel="100000" fill="hold"/>
                                        <p:tgtEl>
                                          <p:spTgt spid="36870">
                                            <p:txEl>
                                              <p:pRg st="1" end="1"/>
                                            </p:txEl>
                                          </p:spTgt>
                                        </p:tgtEl>
                                        <p:attrNameLst>
                                          <p:attrName>ppt_x</p:attrName>
                                        </p:attrNameLst>
                                      </p:cBhvr>
                                      <p:tavLst>
                                        <p:tav tm="0">
                                          <p:val>
                                            <p:strVal val="#ppt_x+0.4"/>
                                          </p:val>
                                        </p:tav>
                                        <p:tav tm="100000">
                                          <p:val>
                                            <p:strVal val="#ppt_x-0.05"/>
                                          </p:val>
                                        </p:tav>
                                      </p:tavLst>
                                    </p:anim>
                                    <p:anim calcmode="lin" valueType="num">
                                      <p:cBhvr>
                                        <p:cTn id="84" dur="400" decel="100000" fill="hold"/>
                                        <p:tgtEl>
                                          <p:spTgt spid="36870">
                                            <p:txEl>
                                              <p:pRg st="1" end="1"/>
                                            </p:txEl>
                                          </p:spTgt>
                                        </p:tgtEl>
                                        <p:attrNameLst>
                                          <p:attrName>ppt_y</p:attrName>
                                        </p:attrNameLst>
                                      </p:cBhvr>
                                      <p:tavLst>
                                        <p:tav tm="0">
                                          <p:val>
                                            <p:strVal val="#ppt_y-0.4"/>
                                          </p:val>
                                        </p:tav>
                                        <p:tav tm="100000">
                                          <p:val>
                                            <p:strVal val="#ppt_y+0.1"/>
                                          </p:val>
                                        </p:tav>
                                      </p:tavLst>
                                    </p:anim>
                                    <p:anim calcmode="lin" valueType="num">
                                      <p:cBhvr>
                                        <p:cTn id="85" dur="100" accel="100000" fill="hold">
                                          <p:stCondLst>
                                            <p:cond delay="400"/>
                                          </p:stCondLst>
                                        </p:cTn>
                                        <p:tgtEl>
                                          <p:spTgt spid="36870">
                                            <p:txEl>
                                              <p:pRg st="1" end="1"/>
                                            </p:txEl>
                                          </p:spTgt>
                                        </p:tgtEl>
                                        <p:attrNameLst>
                                          <p:attrName>ppt_x</p:attrName>
                                        </p:attrNameLst>
                                      </p:cBhvr>
                                      <p:tavLst>
                                        <p:tav tm="0">
                                          <p:val>
                                            <p:strVal val="#ppt_x-0.05"/>
                                          </p:val>
                                        </p:tav>
                                        <p:tav tm="100000">
                                          <p:val>
                                            <p:strVal val="#ppt_x"/>
                                          </p:val>
                                        </p:tav>
                                      </p:tavLst>
                                    </p:anim>
                                    <p:anim calcmode="lin" valueType="num">
                                      <p:cBhvr>
                                        <p:cTn id="86" dur="100" accel="100000" fill="hold">
                                          <p:stCondLst>
                                            <p:cond delay="400"/>
                                          </p:stCondLst>
                                        </p:cTn>
                                        <p:tgtEl>
                                          <p:spTgt spid="36870">
                                            <p:txEl>
                                              <p:pRg st="1" end="1"/>
                                            </p:txEl>
                                          </p:spTgt>
                                        </p:tgtEl>
                                        <p:attrNameLst>
                                          <p:attrName>ppt_y</p:attrName>
                                        </p:attrNameLst>
                                      </p:cBhvr>
                                      <p:tavLst>
                                        <p:tav tm="0">
                                          <p:val>
                                            <p:strVal val="#ppt_y+0.1"/>
                                          </p:val>
                                        </p:tav>
                                        <p:tav tm="100000">
                                          <p:val>
                                            <p:strVal val="#ppt_y"/>
                                          </p:val>
                                        </p:tav>
                                      </p:tavLst>
                                    </p:anim>
                                  </p:childTnLst>
                                </p:cTn>
                              </p:par>
                            </p:childTnLst>
                          </p:cTn>
                        </p:par>
                        <p:par>
                          <p:cTn id="87" fill="hold">
                            <p:stCondLst>
                              <p:cond delay="500"/>
                            </p:stCondLst>
                            <p:childTnLst>
                              <p:par>
                                <p:cTn id="88" presetID="26" presetClass="emph" presetSubtype="0" fill="hold" nodeType="afterEffect">
                                  <p:stCondLst>
                                    <p:cond delay="0"/>
                                  </p:stCondLst>
                                  <p:childTnLst>
                                    <p:animEffect transition="out" filter="fade">
                                      <p:cBhvr>
                                        <p:cTn id="89" dur="500" tmFilter="0, 0; .2, .5; .8, .5; 1, 0"/>
                                        <p:tgtEl>
                                          <p:spTgt spid="36870">
                                            <p:txEl>
                                              <p:pRg st="0" end="0"/>
                                            </p:txEl>
                                          </p:spTgt>
                                        </p:tgtEl>
                                      </p:cBhvr>
                                    </p:animEffect>
                                    <p:animScale>
                                      <p:cBhvr>
                                        <p:cTn id="90" dur="250" autoRev="1" fill="hold"/>
                                        <p:tgtEl>
                                          <p:spTgt spid="368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build="allAtOnce" animBg="1"/>
      <p:bldP spid="36869" grpId="0" build="allAtOnce" animBg="1"/>
      <p:bldP spid="36870" grpId="0" uiExpand="1" build="allAtOnce" animBg="1"/>
      <p:bldP spid="36871" grpId="0" animBg="1"/>
      <p:bldP spid="9" grpId="0"/>
      <p:bldP spid="9" grpId="1"/>
      <p:bldP spid="10" grpId="0"/>
      <p:bldP spid="10"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6" name="Picture 8"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7892" name="Rectangle 4"/>
          <p:cNvSpPr>
            <a:spLocks noGrp="1" noChangeArrowheads="1"/>
          </p:cNvSpPr>
          <p:nvPr>
            <p:ph type="title"/>
          </p:nvPr>
        </p:nvSpPr>
        <p:spPr>
          <a:effectLst>
            <a:outerShdw dist="107763" dir="13500000" algn="ctr" rotWithShape="0">
              <a:schemeClr val="bg2">
                <a:alpha val="50000"/>
              </a:schemeClr>
            </a:outerShdw>
          </a:effectLst>
        </p:spPr>
        <p:txBody>
          <a:bodyPr/>
          <a:lstStyle/>
          <a:p>
            <a:r>
              <a:rPr lang="es-E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Nadie alaba a Dios cuando ha muerto</a:t>
            </a:r>
          </a:p>
        </p:txBody>
      </p:sp>
      <p:sp>
        <p:nvSpPr>
          <p:cNvPr id="37893" name="Text Box 5"/>
          <p:cNvSpPr txBox="1">
            <a:spLocks noChangeArrowheads="1"/>
          </p:cNvSpPr>
          <p:nvPr/>
        </p:nvSpPr>
        <p:spPr bwMode="auto">
          <a:xfrm>
            <a:off x="250825" y="1484313"/>
            <a:ext cx="8642350" cy="1692275"/>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“Porque el </a:t>
            </a:r>
            <a:r>
              <a:rPr lang="es-ES" sz="2800" b="1" dirty="0" err="1">
                <a:solidFill>
                  <a:schemeClr val="bg1"/>
                </a:solidFill>
                <a:effectLst>
                  <a:outerShdw blurRad="38100" dist="38100" dir="2700000" algn="tl">
                    <a:srgbClr val="000000"/>
                  </a:outerShdw>
                </a:effectLst>
              </a:rPr>
              <a:t>Seol</a:t>
            </a:r>
            <a:r>
              <a:rPr lang="es-ES" sz="2800" b="1" dirty="0">
                <a:solidFill>
                  <a:schemeClr val="bg1"/>
                </a:solidFill>
                <a:effectLst>
                  <a:outerShdw blurRad="38100" dist="38100" dir="2700000" algn="tl">
                    <a:srgbClr val="000000"/>
                  </a:outerShdw>
                </a:effectLst>
              </a:rPr>
              <a:t> no te exaltará, ni te alabará la muerte; ni los que descienden al sepulcro esperarán tu verdad”</a:t>
            </a:r>
          </a:p>
          <a:p>
            <a:pPr algn="r">
              <a:spcBef>
                <a:spcPct val="50000"/>
              </a:spcBef>
            </a:pPr>
            <a:r>
              <a:rPr lang="es-ES" sz="1400" b="1" dirty="0">
                <a:solidFill>
                  <a:srgbClr val="993300"/>
                </a:solidFill>
                <a:effectLst>
                  <a:outerShdw blurRad="38100" dist="38100" dir="2700000" algn="tl">
                    <a:srgbClr val="000000"/>
                  </a:outerShdw>
                </a:effectLst>
              </a:rPr>
              <a:t>Isaías, 38: 18</a:t>
            </a:r>
          </a:p>
        </p:txBody>
      </p:sp>
      <p:sp>
        <p:nvSpPr>
          <p:cNvPr id="37894" name="Text Box 6"/>
          <p:cNvSpPr txBox="1">
            <a:spLocks noChangeArrowheads="1"/>
          </p:cNvSpPr>
          <p:nvPr/>
        </p:nvSpPr>
        <p:spPr bwMode="auto">
          <a:xfrm>
            <a:off x="250825" y="3357563"/>
            <a:ext cx="8642350"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“Porque en la muerte no hay memoria de ti; en el </a:t>
            </a:r>
            <a:r>
              <a:rPr lang="es-ES" sz="2800" b="1" dirty="0" err="1">
                <a:solidFill>
                  <a:schemeClr val="bg1"/>
                </a:solidFill>
                <a:effectLst>
                  <a:outerShdw blurRad="38100" dist="38100" dir="2700000" algn="tl">
                    <a:srgbClr val="000000"/>
                  </a:outerShdw>
                </a:effectLst>
              </a:rPr>
              <a:t>Seol</a:t>
            </a:r>
            <a:r>
              <a:rPr lang="es-ES" sz="2800" b="1" dirty="0">
                <a:solidFill>
                  <a:schemeClr val="bg1"/>
                </a:solidFill>
                <a:effectLst>
                  <a:outerShdw blurRad="38100" dist="38100" dir="2700000" algn="tl">
                    <a:srgbClr val="000000"/>
                  </a:outerShdw>
                </a:effectLst>
              </a:rPr>
              <a:t>, ¿quién te alabará?”</a:t>
            </a:r>
          </a:p>
          <a:p>
            <a:pPr algn="r">
              <a:spcBef>
                <a:spcPct val="50000"/>
              </a:spcBef>
            </a:pPr>
            <a:r>
              <a:rPr lang="es-ES" sz="1400" b="1" dirty="0">
                <a:solidFill>
                  <a:srgbClr val="993300"/>
                </a:solidFill>
                <a:effectLst>
                  <a:outerShdw blurRad="38100" dist="38100" dir="2700000" algn="tl">
                    <a:srgbClr val="000000"/>
                  </a:outerShdw>
                </a:effectLst>
              </a:rPr>
              <a:t>Salmo 6: 5</a:t>
            </a:r>
          </a:p>
        </p:txBody>
      </p:sp>
      <p:sp>
        <p:nvSpPr>
          <p:cNvPr id="37895" name="Text Box 7"/>
          <p:cNvSpPr txBox="1">
            <a:spLocks noChangeArrowheads="1"/>
          </p:cNvSpPr>
          <p:nvPr/>
        </p:nvSpPr>
        <p:spPr bwMode="auto">
          <a:xfrm>
            <a:off x="250825" y="4868863"/>
            <a:ext cx="8569325"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“No alabarán los muertos a Dios, ni cuantos descienden al silencio”</a:t>
            </a:r>
          </a:p>
          <a:p>
            <a:pPr algn="r">
              <a:spcBef>
                <a:spcPct val="50000"/>
              </a:spcBef>
            </a:pPr>
            <a:r>
              <a:rPr lang="es-ES" sz="1400" b="1" dirty="0">
                <a:solidFill>
                  <a:srgbClr val="993300"/>
                </a:solidFill>
                <a:effectLst>
                  <a:outerShdw blurRad="38100" dist="38100" dir="2700000" algn="tl">
                    <a:srgbClr val="000000"/>
                  </a:outerShdw>
                </a:effectLst>
              </a:rPr>
              <a:t>Salmo 115: 17</a:t>
            </a:r>
          </a:p>
        </p:txBody>
      </p:sp>
      <p:sp>
        <p:nvSpPr>
          <p:cNvPr id="9" name="8 Rectángulo"/>
          <p:cNvSpPr/>
          <p:nvPr/>
        </p:nvSpPr>
        <p:spPr>
          <a:xfrm>
            <a:off x="2555776" y="1988840"/>
            <a:ext cx="3991798"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Isaías, 38: 18</a:t>
            </a:r>
          </a:p>
        </p:txBody>
      </p:sp>
      <p:sp>
        <p:nvSpPr>
          <p:cNvPr id="10" name="9 Rectángulo"/>
          <p:cNvSpPr/>
          <p:nvPr/>
        </p:nvSpPr>
        <p:spPr>
          <a:xfrm>
            <a:off x="2915816" y="3645024"/>
            <a:ext cx="326724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6: 5</a:t>
            </a:r>
          </a:p>
        </p:txBody>
      </p:sp>
      <p:sp>
        <p:nvSpPr>
          <p:cNvPr id="11" name="10 Rectángulo"/>
          <p:cNvSpPr/>
          <p:nvPr/>
        </p:nvSpPr>
        <p:spPr>
          <a:xfrm>
            <a:off x="2483768" y="5085184"/>
            <a:ext cx="4262385"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115: 17</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400" decel="100000"/>
                                        <p:tgtEl>
                                          <p:spTgt spid="37892"/>
                                        </p:tgtEl>
                                      </p:cBhvr>
                                    </p:animEffect>
                                    <p:anim calcmode="lin" valueType="num">
                                      <p:cBhvr>
                                        <p:cTn id="8" dur="400" decel="100000" fill="hold"/>
                                        <p:tgtEl>
                                          <p:spTgt spid="37892"/>
                                        </p:tgtEl>
                                        <p:attrNameLst>
                                          <p:attrName>style.rotation</p:attrName>
                                        </p:attrNameLst>
                                      </p:cBhvr>
                                      <p:tavLst>
                                        <p:tav tm="0">
                                          <p:val>
                                            <p:fltVal val="-90"/>
                                          </p:val>
                                        </p:tav>
                                        <p:tav tm="100000">
                                          <p:val>
                                            <p:fltVal val="0"/>
                                          </p:val>
                                        </p:tav>
                                      </p:tavLst>
                                    </p:anim>
                                    <p:anim calcmode="lin" valueType="num">
                                      <p:cBhvr>
                                        <p:cTn id="9" dur="400" decel="100000" fill="hold"/>
                                        <p:tgtEl>
                                          <p:spTgt spid="37892"/>
                                        </p:tgtEl>
                                        <p:attrNameLst>
                                          <p:attrName>ppt_x</p:attrName>
                                        </p:attrNameLst>
                                      </p:cBhvr>
                                      <p:tavLst>
                                        <p:tav tm="0">
                                          <p:val>
                                            <p:strVal val="#ppt_x+0.4"/>
                                          </p:val>
                                        </p:tav>
                                        <p:tav tm="100000">
                                          <p:val>
                                            <p:strVal val="#ppt_x-0.05"/>
                                          </p:val>
                                        </p:tav>
                                      </p:tavLst>
                                    </p:anim>
                                    <p:anim calcmode="lin" valueType="num">
                                      <p:cBhvr>
                                        <p:cTn id="10" dur="400" decel="100000" fill="hold"/>
                                        <p:tgtEl>
                                          <p:spTgt spid="37892"/>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7892"/>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7892"/>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9"/>
                                        </p:tgtEl>
                                        <p:attrNameLst>
                                          <p:attrName>style.visibility</p:attrName>
                                        </p:attrNameLst>
                                      </p:cBhvr>
                                      <p:to>
                                        <p:strVal val="hidden"/>
                                      </p:to>
                                    </p:set>
                                  </p:childTnLst>
                                </p:cTn>
                              </p:par>
                            </p:childTnLst>
                          </p:cTn>
                        </p:par>
                        <p:par>
                          <p:cTn id="24" fill="hold">
                            <p:stCondLst>
                              <p:cond delay="0"/>
                            </p:stCondLst>
                            <p:childTnLst>
                              <p:par>
                                <p:cTn id="25" presetID="22" presetClass="entr" presetSubtype="1" fill="hold" grpId="0" nodeType="afterEffect">
                                  <p:stCondLst>
                                    <p:cond delay="0"/>
                                  </p:stCondLst>
                                  <p:childTnLst>
                                    <p:set>
                                      <p:cBhvr>
                                        <p:cTn id="26" dur="1" fill="hold">
                                          <p:stCondLst>
                                            <p:cond delay="0"/>
                                          </p:stCondLst>
                                        </p:cTn>
                                        <p:tgtEl>
                                          <p:spTgt spid="37893">
                                            <p:bg/>
                                          </p:spTgt>
                                        </p:tgtEl>
                                        <p:attrNameLst>
                                          <p:attrName>style.visibility</p:attrName>
                                        </p:attrNameLst>
                                      </p:cBhvr>
                                      <p:to>
                                        <p:strVal val="visible"/>
                                      </p:to>
                                    </p:set>
                                    <p:animEffect transition="in" filter="wipe(up)">
                                      <p:cBhvr>
                                        <p:cTn id="27" dur="500"/>
                                        <p:tgtEl>
                                          <p:spTgt spid="37893">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7893">
                                            <p:txEl>
                                              <p:pRg st="0" end="0"/>
                                            </p:txEl>
                                          </p:spTgt>
                                        </p:tgtEl>
                                        <p:attrNameLst>
                                          <p:attrName>style.visibility</p:attrName>
                                        </p:attrNameLst>
                                      </p:cBhvr>
                                      <p:to>
                                        <p:strVal val="visible"/>
                                      </p:to>
                                    </p:set>
                                    <p:animEffect transition="in" filter="fade">
                                      <p:cBhvr>
                                        <p:cTn id="30" dur="500"/>
                                        <p:tgtEl>
                                          <p:spTgt spid="37893">
                                            <p:txEl>
                                              <p:pRg st="0" end="0"/>
                                            </p:txEl>
                                          </p:spTgt>
                                        </p:tgtEl>
                                      </p:cBhvr>
                                    </p:animEffect>
                                  </p:childTnLst>
                                </p:cTn>
                              </p:par>
                              <p:par>
                                <p:cTn id="31" presetID="30" presetClass="entr" presetSubtype="0" fill="hold" grpId="0" nodeType="withEffect">
                                  <p:stCondLst>
                                    <p:cond delay="0"/>
                                  </p:stCondLst>
                                  <p:childTnLst>
                                    <p:set>
                                      <p:cBhvr>
                                        <p:cTn id="32" dur="1" fill="hold">
                                          <p:stCondLst>
                                            <p:cond delay="0"/>
                                          </p:stCondLst>
                                        </p:cTn>
                                        <p:tgtEl>
                                          <p:spTgt spid="37893">
                                            <p:txEl>
                                              <p:pRg st="1" end="1"/>
                                            </p:txEl>
                                          </p:spTgt>
                                        </p:tgtEl>
                                        <p:attrNameLst>
                                          <p:attrName>style.visibility</p:attrName>
                                        </p:attrNameLst>
                                      </p:cBhvr>
                                      <p:to>
                                        <p:strVal val="visible"/>
                                      </p:to>
                                    </p:set>
                                    <p:animEffect transition="in" filter="fade">
                                      <p:cBhvr>
                                        <p:cTn id="33" dur="400" decel="100000"/>
                                        <p:tgtEl>
                                          <p:spTgt spid="37893">
                                            <p:txEl>
                                              <p:pRg st="1" end="1"/>
                                            </p:txEl>
                                          </p:spTgt>
                                        </p:tgtEl>
                                      </p:cBhvr>
                                    </p:animEffect>
                                    <p:anim calcmode="lin" valueType="num">
                                      <p:cBhvr>
                                        <p:cTn id="34" dur="400" decel="100000" fill="hold"/>
                                        <p:tgtEl>
                                          <p:spTgt spid="37893">
                                            <p:txEl>
                                              <p:pRg st="1" end="1"/>
                                            </p:txEl>
                                          </p:spTgt>
                                        </p:tgtEl>
                                        <p:attrNameLst>
                                          <p:attrName>style.rotation</p:attrName>
                                        </p:attrNameLst>
                                      </p:cBhvr>
                                      <p:tavLst>
                                        <p:tav tm="0">
                                          <p:val>
                                            <p:fltVal val="-90"/>
                                          </p:val>
                                        </p:tav>
                                        <p:tav tm="100000">
                                          <p:val>
                                            <p:fltVal val="0"/>
                                          </p:val>
                                        </p:tav>
                                      </p:tavLst>
                                    </p:anim>
                                    <p:anim calcmode="lin" valueType="num">
                                      <p:cBhvr>
                                        <p:cTn id="35" dur="400" decel="100000" fill="hold"/>
                                        <p:tgtEl>
                                          <p:spTgt spid="37893">
                                            <p:txEl>
                                              <p:pRg st="1" end="1"/>
                                            </p:txEl>
                                          </p:spTgt>
                                        </p:tgtEl>
                                        <p:attrNameLst>
                                          <p:attrName>ppt_x</p:attrName>
                                        </p:attrNameLst>
                                      </p:cBhvr>
                                      <p:tavLst>
                                        <p:tav tm="0">
                                          <p:val>
                                            <p:strVal val="#ppt_x+0.4"/>
                                          </p:val>
                                        </p:tav>
                                        <p:tav tm="100000">
                                          <p:val>
                                            <p:strVal val="#ppt_x-0.05"/>
                                          </p:val>
                                        </p:tav>
                                      </p:tavLst>
                                    </p:anim>
                                    <p:anim calcmode="lin" valueType="num">
                                      <p:cBhvr>
                                        <p:cTn id="36" dur="400" decel="100000" fill="hold"/>
                                        <p:tgtEl>
                                          <p:spTgt spid="37893">
                                            <p:txEl>
                                              <p:pRg st="1" end="1"/>
                                            </p:txEl>
                                          </p:spTgt>
                                        </p:tgtEl>
                                        <p:attrNameLst>
                                          <p:attrName>ppt_y</p:attrName>
                                        </p:attrNameLst>
                                      </p:cBhvr>
                                      <p:tavLst>
                                        <p:tav tm="0">
                                          <p:val>
                                            <p:strVal val="#ppt_y-0.4"/>
                                          </p:val>
                                        </p:tav>
                                        <p:tav tm="100000">
                                          <p:val>
                                            <p:strVal val="#ppt_y+0.1"/>
                                          </p:val>
                                        </p:tav>
                                      </p:tavLst>
                                    </p:anim>
                                    <p:anim calcmode="lin" valueType="num">
                                      <p:cBhvr>
                                        <p:cTn id="37" dur="100" accel="100000" fill="hold">
                                          <p:stCondLst>
                                            <p:cond delay="400"/>
                                          </p:stCondLst>
                                        </p:cTn>
                                        <p:tgtEl>
                                          <p:spTgt spid="37893">
                                            <p:txEl>
                                              <p:pRg st="1" end="1"/>
                                            </p:txEl>
                                          </p:spTgt>
                                        </p:tgtEl>
                                        <p:attrNameLst>
                                          <p:attrName>ppt_x</p:attrName>
                                        </p:attrNameLst>
                                      </p:cBhvr>
                                      <p:tavLst>
                                        <p:tav tm="0">
                                          <p:val>
                                            <p:strVal val="#ppt_x-0.05"/>
                                          </p:val>
                                        </p:tav>
                                        <p:tav tm="100000">
                                          <p:val>
                                            <p:strVal val="#ppt_x"/>
                                          </p:val>
                                        </p:tav>
                                      </p:tavLst>
                                    </p:anim>
                                    <p:anim calcmode="lin" valueType="num">
                                      <p:cBhvr>
                                        <p:cTn id="38" dur="100" accel="100000" fill="hold">
                                          <p:stCondLst>
                                            <p:cond delay="400"/>
                                          </p:stCondLst>
                                        </p:cTn>
                                        <p:tgtEl>
                                          <p:spTgt spid="37893">
                                            <p:txEl>
                                              <p:pRg st="1" end="1"/>
                                            </p:txEl>
                                          </p:spTgt>
                                        </p:tgtEl>
                                        <p:attrNameLst>
                                          <p:attrName>ppt_y</p:attrName>
                                        </p:attrNameLst>
                                      </p:cBhvr>
                                      <p:tavLst>
                                        <p:tav tm="0">
                                          <p:val>
                                            <p:strVal val="#ppt_y+0.1"/>
                                          </p:val>
                                        </p:tav>
                                        <p:tav tm="100000">
                                          <p:val>
                                            <p:strVal val="#ppt_y"/>
                                          </p:val>
                                        </p:tav>
                                      </p:tavLst>
                                    </p:anim>
                                  </p:childTnLst>
                                </p:cTn>
                              </p:par>
                            </p:childTnLst>
                          </p:cTn>
                        </p:par>
                        <p:par>
                          <p:cTn id="39" fill="hold">
                            <p:stCondLst>
                              <p:cond delay="500"/>
                            </p:stCondLst>
                            <p:childTnLst>
                              <p:par>
                                <p:cTn id="40" presetID="26" presetClass="emph" presetSubtype="0" fill="hold" nodeType="afterEffect">
                                  <p:stCondLst>
                                    <p:cond delay="0"/>
                                  </p:stCondLst>
                                  <p:childTnLst>
                                    <p:animEffect transition="out" filter="fade">
                                      <p:cBhvr>
                                        <p:cTn id="41" dur="500" tmFilter="0, 0; .2, .5; .8, .5; 1, 0"/>
                                        <p:tgtEl>
                                          <p:spTgt spid="37893">
                                            <p:txEl>
                                              <p:pRg st="0" end="0"/>
                                            </p:txEl>
                                          </p:spTgt>
                                        </p:tgtEl>
                                      </p:cBhvr>
                                    </p:animEffect>
                                    <p:animScale>
                                      <p:cBhvr>
                                        <p:cTn id="42" dur="250" autoRev="1" fill="hold"/>
                                        <p:tgtEl>
                                          <p:spTgt spid="37893">
                                            <p:txEl>
                                              <p:pRg st="0" end="0"/>
                                            </p:txEl>
                                          </p:spTgt>
                                        </p:tgtEl>
                                      </p:cBhvr>
                                      <p:by x="105000" y="105000"/>
                                    </p:animScale>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0"/>
                                        </p:tgtEl>
                                        <p:attrNameLst>
                                          <p:attrName>style.visibility</p:attrName>
                                        </p:attrNameLst>
                                      </p:cBhvr>
                                      <p:to>
                                        <p:strVal val="hidden"/>
                                      </p:to>
                                    </p:set>
                                  </p:childTnLst>
                                </p:cTn>
                              </p:par>
                            </p:childTnLst>
                          </p:cTn>
                        </p:par>
                        <p:par>
                          <p:cTn id="47" fill="hold">
                            <p:stCondLst>
                              <p:cond delay="0"/>
                            </p:stCondLst>
                            <p:childTnLst>
                              <p:par>
                                <p:cTn id="48" presetID="22" presetClass="entr" presetSubtype="8" fill="hold" grpId="0" nodeType="afterEffect">
                                  <p:stCondLst>
                                    <p:cond delay="0"/>
                                  </p:stCondLst>
                                  <p:childTnLst>
                                    <p:set>
                                      <p:cBhvr>
                                        <p:cTn id="49" dur="1" fill="hold">
                                          <p:stCondLst>
                                            <p:cond delay="0"/>
                                          </p:stCondLst>
                                        </p:cTn>
                                        <p:tgtEl>
                                          <p:spTgt spid="37894">
                                            <p:bg/>
                                          </p:spTgt>
                                        </p:tgtEl>
                                        <p:attrNameLst>
                                          <p:attrName>style.visibility</p:attrName>
                                        </p:attrNameLst>
                                      </p:cBhvr>
                                      <p:to>
                                        <p:strVal val="visible"/>
                                      </p:to>
                                    </p:set>
                                    <p:animEffect transition="in" filter="wipe(left)">
                                      <p:cBhvr>
                                        <p:cTn id="50" dur="500"/>
                                        <p:tgtEl>
                                          <p:spTgt spid="37894">
                                            <p:bg/>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7894">
                                            <p:txEl>
                                              <p:pRg st="0" end="0"/>
                                            </p:txEl>
                                          </p:spTgt>
                                        </p:tgtEl>
                                        <p:attrNameLst>
                                          <p:attrName>style.visibility</p:attrName>
                                        </p:attrNameLst>
                                      </p:cBhvr>
                                      <p:to>
                                        <p:strVal val="visible"/>
                                      </p:to>
                                    </p:set>
                                    <p:animEffect transition="in" filter="fade">
                                      <p:cBhvr>
                                        <p:cTn id="53" dur="500"/>
                                        <p:tgtEl>
                                          <p:spTgt spid="37894">
                                            <p:txEl>
                                              <p:pRg st="0" end="0"/>
                                            </p:txEl>
                                          </p:spTgt>
                                        </p:tgtEl>
                                      </p:cBhvr>
                                    </p:animEffect>
                                  </p:childTnLst>
                                </p:cTn>
                              </p:par>
                              <p:par>
                                <p:cTn id="54" presetID="30" presetClass="entr" presetSubtype="0" fill="hold" grpId="0" nodeType="withEffect">
                                  <p:stCondLst>
                                    <p:cond delay="0"/>
                                  </p:stCondLst>
                                  <p:childTnLst>
                                    <p:set>
                                      <p:cBhvr>
                                        <p:cTn id="55" dur="1" fill="hold">
                                          <p:stCondLst>
                                            <p:cond delay="0"/>
                                          </p:stCondLst>
                                        </p:cTn>
                                        <p:tgtEl>
                                          <p:spTgt spid="37894">
                                            <p:txEl>
                                              <p:pRg st="1" end="1"/>
                                            </p:txEl>
                                          </p:spTgt>
                                        </p:tgtEl>
                                        <p:attrNameLst>
                                          <p:attrName>style.visibility</p:attrName>
                                        </p:attrNameLst>
                                      </p:cBhvr>
                                      <p:to>
                                        <p:strVal val="visible"/>
                                      </p:to>
                                    </p:set>
                                    <p:animEffect transition="in" filter="fade">
                                      <p:cBhvr>
                                        <p:cTn id="56" dur="400" decel="100000"/>
                                        <p:tgtEl>
                                          <p:spTgt spid="37894">
                                            <p:txEl>
                                              <p:pRg st="1" end="1"/>
                                            </p:txEl>
                                          </p:spTgt>
                                        </p:tgtEl>
                                      </p:cBhvr>
                                    </p:animEffect>
                                    <p:anim calcmode="lin" valueType="num">
                                      <p:cBhvr>
                                        <p:cTn id="57" dur="400" decel="100000" fill="hold"/>
                                        <p:tgtEl>
                                          <p:spTgt spid="37894">
                                            <p:txEl>
                                              <p:pRg st="1" end="1"/>
                                            </p:txEl>
                                          </p:spTgt>
                                        </p:tgtEl>
                                        <p:attrNameLst>
                                          <p:attrName>style.rotation</p:attrName>
                                        </p:attrNameLst>
                                      </p:cBhvr>
                                      <p:tavLst>
                                        <p:tav tm="0">
                                          <p:val>
                                            <p:fltVal val="-90"/>
                                          </p:val>
                                        </p:tav>
                                        <p:tav tm="100000">
                                          <p:val>
                                            <p:fltVal val="0"/>
                                          </p:val>
                                        </p:tav>
                                      </p:tavLst>
                                    </p:anim>
                                    <p:anim calcmode="lin" valueType="num">
                                      <p:cBhvr>
                                        <p:cTn id="58" dur="400" decel="100000" fill="hold"/>
                                        <p:tgtEl>
                                          <p:spTgt spid="37894">
                                            <p:txEl>
                                              <p:pRg st="1" end="1"/>
                                            </p:txEl>
                                          </p:spTgt>
                                        </p:tgtEl>
                                        <p:attrNameLst>
                                          <p:attrName>ppt_x</p:attrName>
                                        </p:attrNameLst>
                                      </p:cBhvr>
                                      <p:tavLst>
                                        <p:tav tm="0">
                                          <p:val>
                                            <p:strVal val="#ppt_x+0.4"/>
                                          </p:val>
                                        </p:tav>
                                        <p:tav tm="100000">
                                          <p:val>
                                            <p:strVal val="#ppt_x-0.05"/>
                                          </p:val>
                                        </p:tav>
                                      </p:tavLst>
                                    </p:anim>
                                    <p:anim calcmode="lin" valueType="num">
                                      <p:cBhvr>
                                        <p:cTn id="59" dur="400" decel="100000" fill="hold"/>
                                        <p:tgtEl>
                                          <p:spTgt spid="37894">
                                            <p:txEl>
                                              <p:pRg st="1" end="1"/>
                                            </p:txEl>
                                          </p:spTgt>
                                        </p:tgtEl>
                                        <p:attrNameLst>
                                          <p:attrName>ppt_y</p:attrName>
                                        </p:attrNameLst>
                                      </p:cBhvr>
                                      <p:tavLst>
                                        <p:tav tm="0">
                                          <p:val>
                                            <p:strVal val="#ppt_y-0.4"/>
                                          </p:val>
                                        </p:tav>
                                        <p:tav tm="100000">
                                          <p:val>
                                            <p:strVal val="#ppt_y+0.1"/>
                                          </p:val>
                                        </p:tav>
                                      </p:tavLst>
                                    </p:anim>
                                    <p:anim calcmode="lin" valueType="num">
                                      <p:cBhvr>
                                        <p:cTn id="60" dur="100" accel="100000" fill="hold">
                                          <p:stCondLst>
                                            <p:cond delay="400"/>
                                          </p:stCondLst>
                                        </p:cTn>
                                        <p:tgtEl>
                                          <p:spTgt spid="37894">
                                            <p:txEl>
                                              <p:pRg st="1" end="1"/>
                                            </p:txEl>
                                          </p:spTgt>
                                        </p:tgtEl>
                                        <p:attrNameLst>
                                          <p:attrName>ppt_x</p:attrName>
                                        </p:attrNameLst>
                                      </p:cBhvr>
                                      <p:tavLst>
                                        <p:tav tm="0">
                                          <p:val>
                                            <p:strVal val="#ppt_x-0.05"/>
                                          </p:val>
                                        </p:tav>
                                        <p:tav tm="100000">
                                          <p:val>
                                            <p:strVal val="#ppt_x"/>
                                          </p:val>
                                        </p:tav>
                                      </p:tavLst>
                                    </p:anim>
                                    <p:anim calcmode="lin" valueType="num">
                                      <p:cBhvr>
                                        <p:cTn id="61" dur="100" accel="100000" fill="hold">
                                          <p:stCondLst>
                                            <p:cond delay="400"/>
                                          </p:stCondLst>
                                        </p:cTn>
                                        <p:tgtEl>
                                          <p:spTgt spid="37894">
                                            <p:txEl>
                                              <p:pRg st="1" end="1"/>
                                            </p:txEl>
                                          </p:spTgt>
                                        </p:tgtEl>
                                        <p:attrNameLst>
                                          <p:attrName>ppt_y</p:attrName>
                                        </p:attrNameLst>
                                      </p:cBhvr>
                                      <p:tavLst>
                                        <p:tav tm="0">
                                          <p:val>
                                            <p:strVal val="#ppt_y+0.1"/>
                                          </p:val>
                                        </p:tav>
                                        <p:tav tm="100000">
                                          <p:val>
                                            <p:strVal val="#ppt_y"/>
                                          </p:val>
                                        </p:tav>
                                      </p:tavLst>
                                    </p:anim>
                                  </p:childTnLst>
                                </p:cTn>
                              </p:par>
                            </p:childTnLst>
                          </p:cTn>
                        </p:par>
                        <p:par>
                          <p:cTn id="62" fill="hold">
                            <p:stCondLst>
                              <p:cond delay="500"/>
                            </p:stCondLst>
                            <p:childTnLst>
                              <p:par>
                                <p:cTn id="63" presetID="26" presetClass="emph" presetSubtype="0" fill="hold" nodeType="afterEffect">
                                  <p:stCondLst>
                                    <p:cond delay="0"/>
                                  </p:stCondLst>
                                  <p:childTnLst>
                                    <p:animEffect transition="out" filter="fade">
                                      <p:cBhvr>
                                        <p:cTn id="64" dur="500" tmFilter="0, 0; .2, .5; .8, .5; 1, 0"/>
                                        <p:tgtEl>
                                          <p:spTgt spid="37894">
                                            <p:txEl>
                                              <p:pRg st="0" end="0"/>
                                            </p:txEl>
                                          </p:spTgt>
                                        </p:tgtEl>
                                      </p:cBhvr>
                                    </p:animEffect>
                                    <p:animScale>
                                      <p:cBhvr>
                                        <p:cTn id="65" dur="250" autoRev="1" fill="hold"/>
                                        <p:tgtEl>
                                          <p:spTgt spid="37894">
                                            <p:txEl>
                                              <p:pRg st="0" end="0"/>
                                            </p:txEl>
                                          </p:spTgt>
                                        </p:tgtEl>
                                      </p:cBhvr>
                                      <p:by x="105000" y="105000"/>
                                    </p:animScale>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grpId="1" nodeType="clickEffect">
                                  <p:stCondLst>
                                    <p:cond delay="0"/>
                                  </p:stCondLst>
                                  <p:childTnLst>
                                    <p:set>
                                      <p:cBhvr>
                                        <p:cTn id="69" dur="1" fill="hold">
                                          <p:stCondLst>
                                            <p:cond delay="0"/>
                                          </p:stCondLst>
                                        </p:cTn>
                                        <p:tgtEl>
                                          <p:spTgt spid="11"/>
                                        </p:tgtEl>
                                        <p:attrNameLst>
                                          <p:attrName>style.visibility</p:attrName>
                                        </p:attrNameLst>
                                      </p:cBhvr>
                                      <p:to>
                                        <p:strVal val="hidden"/>
                                      </p:to>
                                    </p:set>
                                  </p:childTnLst>
                                </p:cTn>
                              </p:par>
                            </p:childTnLst>
                          </p:cTn>
                        </p:par>
                        <p:par>
                          <p:cTn id="70" fill="hold">
                            <p:stCondLst>
                              <p:cond delay="0"/>
                            </p:stCondLst>
                            <p:childTnLst>
                              <p:par>
                                <p:cTn id="71" presetID="22" presetClass="entr" presetSubtype="4" fill="hold" grpId="0" nodeType="afterEffect">
                                  <p:stCondLst>
                                    <p:cond delay="0"/>
                                  </p:stCondLst>
                                  <p:childTnLst>
                                    <p:set>
                                      <p:cBhvr>
                                        <p:cTn id="72" dur="1" fill="hold">
                                          <p:stCondLst>
                                            <p:cond delay="0"/>
                                          </p:stCondLst>
                                        </p:cTn>
                                        <p:tgtEl>
                                          <p:spTgt spid="37895">
                                            <p:bg/>
                                          </p:spTgt>
                                        </p:tgtEl>
                                        <p:attrNameLst>
                                          <p:attrName>style.visibility</p:attrName>
                                        </p:attrNameLst>
                                      </p:cBhvr>
                                      <p:to>
                                        <p:strVal val="visible"/>
                                      </p:to>
                                    </p:set>
                                    <p:animEffect transition="in" filter="wipe(down)">
                                      <p:cBhvr>
                                        <p:cTn id="73" dur="500"/>
                                        <p:tgtEl>
                                          <p:spTgt spid="37895">
                                            <p:bg/>
                                          </p:spTgt>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7895">
                                            <p:txEl>
                                              <p:pRg st="0" end="0"/>
                                            </p:txEl>
                                          </p:spTgt>
                                        </p:tgtEl>
                                        <p:attrNameLst>
                                          <p:attrName>style.visibility</p:attrName>
                                        </p:attrNameLst>
                                      </p:cBhvr>
                                      <p:to>
                                        <p:strVal val="visible"/>
                                      </p:to>
                                    </p:set>
                                    <p:animEffect transition="in" filter="fade">
                                      <p:cBhvr>
                                        <p:cTn id="76" dur="500"/>
                                        <p:tgtEl>
                                          <p:spTgt spid="37895">
                                            <p:txEl>
                                              <p:pRg st="0" end="0"/>
                                            </p:txEl>
                                          </p:spTgt>
                                        </p:tgtEl>
                                      </p:cBhvr>
                                    </p:animEffect>
                                  </p:childTnLst>
                                </p:cTn>
                              </p:par>
                              <p:par>
                                <p:cTn id="77" presetID="30" presetClass="entr" presetSubtype="0" fill="hold" grpId="0" nodeType="withEffect">
                                  <p:stCondLst>
                                    <p:cond delay="0"/>
                                  </p:stCondLst>
                                  <p:childTnLst>
                                    <p:set>
                                      <p:cBhvr>
                                        <p:cTn id="78" dur="1" fill="hold">
                                          <p:stCondLst>
                                            <p:cond delay="0"/>
                                          </p:stCondLst>
                                        </p:cTn>
                                        <p:tgtEl>
                                          <p:spTgt spid="37895">
                                            <p:txEl>
                                              <p:pRg st="1" end="1"/>
                                            </p:txEl>
                                          </p:spTgt>
                                        </p:tgtEl>
                                        <p:attrNameLst>
                                          <p:attrName>style.visibility</p:attrName>
                                        </p:attrNameLst>
                                      </p:cBhvr>
                                      <p:to>
                                        <p:strVal val="visible"/>
                                      </p:to>
                                    </p:set>
                                    <p:animEffect transition="in" filter="fade">
                                      <p:cBhvr>
                                        <p:cTn id="79" dur="400" decel="100000"/>
                                        <p:tgtEl>
                                          <p:spTgt spid="37895">
                                            <p:txEl>
                                              <p:pRg st="1" end="1"/>
                                            </p:txEl>
                                          </p:spTgt>
                                        </p:tgtEl>
                                      </p:cBhvr>
                                    </p:animEffect>
                                    <p:anim calcmode="lin" valueType="num">
                                      <p:cBhvr>
                                        <p:cTn id="80" dur="400" decel="100000" fill="hold"/>
                                        <p:tgtEl>
                                          <p:spTgt spid="37895">
                                            <p:txEl>
                                              <p:pRg st="1" end="1"/>
                                            </p:txEl>
                                          </p:spTgt>
                                        </p:tgtEl>
                                        <p:attrNameLst>
                                          <p:attrName>style.rotation</p:attrName>
                                        </p:attrNameLst>
                                      </p:cBhvr>
                                      <p:tavLst>
                                        <p:tav tm="0">
                                          <p:val>
                                            <p:fltVal val="-90"/>
                                          </p:val>
                                        </p:tav>
                                        <p:tav tm="100000">
                                          <p:val>
                                            <p:fltVal val="0"/>
                                          </p:val>
                                        </p:tav>
                                      </p:tavLst>
                                    </p:anim>
                                    <p:anim calcmode="lin" valueType="num">
                                      <p:cBhvr>
                                        <p:cTn id="81" dur="400" decel="100000" fill="hold"/>
                                        <p:tgtEl>
                                          <p:spTgt spid="37895">
                                            <p:txEl>
                                              <p:pRg st="1" end="1"/>
                                            </p:txEl>
                                          </p:spTgt>
                                        </p:tgtEl>
                                        <p:attrNameLst>
                                          <p:attrName>ppt_x</p:attrName>
                                        </p:attrNameLst>
                                      </p:cBhvr>
                                      <p:tavLst>
                                        <p:tav tm="0">
                                          <p:val>
                                            <p:strVal val="#ppt_x+0.4"/>
                                          </p:val>
                                        </p:tav>
                                        <p:tav tm="100000">
                                          <p:val>
                                            <p:strVal val="#ppt_x-0.05"/>
                                          </p:val>
                                        </p:tav>
                                      </p:tavLst>
                                    </p:anim>
                                    <p:anim calcmode="lin" valueType="num">
                                      <p:cBhvr>
                                        <p:cTn id="82" dur="400" decel="100000" fill="hold"/>
                                        <p:tgtEl>
                                          <p:spTgt spid="37895">
                                            <p:txEl>
                                              <p:pRg st="1" end="1"/>
                                            </p:txEl>
                                          </p:spTgt>
                                        </p:tgtEl>
                                        <p:attrNameLst>
                                          <p:attrName>ppt_y</p:attrName>
                                        </p:attrNameLst>
                                      </p:cBhvr>
                                      <p:tavLst>
                                        <p:tav tm="0">
                                          <p:val>
                                            <p:strVal val="#ppt_y-0.4"/>
                                          </p:val>
                                        </p:tav>
                                        <p:tav tm="100000">
                                          <p:val>
                                            <p:strVal val="#ppt_y+0.1"/>
                                          </p:val>
                                        </p:tav>
                                      </p:tavLst>
                                    </p:anim>
                                    <p:anim calcmode="lin" valueType="num">
                                      <p:cBhvr>
                                        <p:cTn id="83" dur="100" accel="100000" fill="hold">
                                          <p:stCondLst>
                                            <p:cond delay="400"/>
                                          </p:stCondLst>
                                        </p:cTn>
                                        <p:tgtEl>
                                          <p:spTgt spid="37895">
                                            <p:txEl>
                                              <p:pRg st="1" end="1"/>
                                            </p:txEl>
                                          </p:spTgt>
                                        </p:tgtEl>
                                        <p:attrNameLst>
                                          <p:attrName>ppt_x</p:attrName>
                                        </p:attrNameLst>
                                      </p:cBhvr>
                                      <p:tavLst>
                                        <p:tav tm="0">
                                          <p:val>
                                            <p:strVal val="#ppt_x-0.05"/>
                                          </p:val>
                                        </p:tav>
                                        <p:tav tm="100000">
                                          <p:val>
                                            <p:strVal val="#ppt_x"/>
                                          </p:val>
                                        </p:tav>
                                      </p:tavLst>
                                    </p:anim>
                                    <p:anim calcmode="lin" valueType="num">
                                      <p:cBhvr>
                                        <p:cTn id="84" dur="100" accel="100000" fill="hold">
                                          <p:stCondLst>
                                            <p:cond delay="400"/>
                                          </p:stCondLst>
                                        </p:cTn>
                                        <p:tgtEl>
                                          <p:spTgt spid="37895">
                                            <p:txEl>
                                              <p:pRg st="1" end="1"/>
                                            </p:txEl>
                                          </p:spTgt>
                                        </p:tgtEl>
                                        <p:attrNameLst>
                                          <p:attrName>ppt_y</p:attrName>
                                        </p:attrNameLst>
                                      </p:cBhvr>
                                      <p:tavLst>
                                        <p:tav tm="0">
                                          <p:val>
                                            <p:strVal val="#ppt_y+0.1"/>
                                          </p:val>
                                        </p:tav>
                                        <p:tav tm="100000">
                                          <p:val>
                                            <p:strVal val="#ppt_y"/>
                                          </p:val>
                                        </p:tav>
                                      </p:tavLst>
                                    </p:anim>
                                  </p:childTnLst>
                                </p:cTn>
                              </p:par>
                            </p:childTnLst>
                          </p:cTn>
                        </p:par>
                        <p:par>
                          <p:cTn id="85" fill="hold">
                            <p:stCondLst>
                              <p:cond delay="500"/>
                            </p:stCondLst>
                            <p:childTnLst>
                              <p:par>
                                <p:cTn id="86" presetID="26" presetClass="emph" presetSubtype="0" fill="hold" nodeType="afterEffect">
                                  <p:stCondLst>
                                    <p:cond delay="0"/>
                                  </p:stCondLst>
                                  <p:childTnLst>
                                    <p:animEffect transition="out" filter="fade">
                                      <p:cBhvr>
                                        <p:cTn id="87" dur="500" tmFilter="0, 0; .2, .5; .8, .5; 1, 0"/>
                                        <p:tgtEl>
                                          <p:spTgt spid="37895">
                                            <p:txEl>
                                              <p:pRg st="0" end="0"/>
                                            </p:txEl>
                                          </p:spTgt>
                                        </p:tgtEl>
                                      </p:cBhvr>
                                    </p:animEffect>
                                    <p:animScale>
                                      <p:cBhvr>
                                        <p:cTn id="88" dur="250" autoRev="1" fill="hold"/>
                                        <p:tgtEl>
                                          <p:spTgt spid="37895">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uiExpand="1" build="allAtOnce" animBg="1"/>
      <p:bldP spid="37894" grpId="0" uiExpand="1" build="allAtOnce" animBg="1"/>
      <p:bldP spid="37895" grpId="0" uiExpand="1" build="allAtOnce" animBg="1"/>
      <p:bldP spid="9" grpId="0"/>
      <p:bldP spid="9" grpId="1"/>
      <p:bldP spid="10" grpId="0"/>
      <p:bldP spid="10" grpId="1"/>
      <p:bldP spid="11" grpId="0"/>
      <p:bldP spid="11"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0" name="Picture 6"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41988" name="WordArt 4"/>
          <p:cNvSpPr>
            <a:spLocks noChangeArrowheads="1" noChangeShapeType="1" noTextEdit="1"/>
          </p:cNvSpPr>
          <p:nvPr/>
        </p:nvSpPr>
        <p:spPr bwMode="auto">
          <a:xfrm>
            <a:off x="755650" y="836613"/>
            <a:ext cx="7777163" cy="1008062"/>
          </a:xfrm>
          <a:prstGeom prst="rect">
            <a:avLst/>
          </a:prstGeom>
        </p:spPr>
        <p:txBody>
          <a:bodyPr wrap="none" fromWordArt="1">
            <a:prstTxWarp prst="textCanDown">
              <a:avLst>
                <a:gd name="adj" fmla="val 14287"/>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EL CASO DEL REY DAVID</a:t>
            </a:r>
          </a:p>
        </p:txBody>
      </p:sp>
      <p:sp>
        <p:nvSpPr>
          <p:cNvPr id="41989" name="Text Box 5"/>
          <p:cNvSpPr txBox="1">
            <a:spLocks noChangeArrowheads="1"/>
          </p:cNvSpPr>
          <p:nvPr/>
        </p:nvSpPr>
        <p:spPr bwMode="auto">
          <a:xfrm>
            <a:off x="684213" y="2565400"/>
            <a:ext cx="7632700" cy="3506788"/>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4000" b="1" dirty="0">
                <a:solidFill>
                  <a:srgbClr val="F3F3F3"/>
                </a:solidFill>
                <a:effectLst>
                  <a:outerShdw blurRad="38100" dist="38100" dir="2700000" algn="tl">
                    <a:srgbClr val="000000"/>
                  </a:outerShdw>
                </a:effectLst>
              </a:rPr>
              <a:t>“Varones hermanos, se os puede decir libremente del patriarca David, que </a:t>
            </a:r>
            <a:r>
              <a:rPr lang="es-ES" sz="4000" b="1" dirty="0">
                <a:solidFill>
                  <a:srgbClr val="FFFF66"/>
                </a:solidFill>
                <a:effectLst>
                  <a:outerShdw blurRad="38100" dist="38100" dir="2700000" algn="tl">
                    <a:srgbClr val="000000"/>
                  </a:outerShdw>
                </a:effectLst>
              </a:rPr>
              <a:t>murió y fue sepultado</a:t>
            </a:r>
            <a:r>
              <a:rPr lang="es-ES" sz="4000" b="1" dirty="0">
                <a:solidFill>
                  <a:srgbClr val="F3F3F3"/>
                </a:solidFill>
                <a:effectLst>
                  <a:outerShdw blurRad="38100" dist="38100" dir="2700000" algn="tl">
                    <a:srgbClr val="000000"/>
                  </a:outerShdw>
                </a:effectLst>
              </a:rPr>
              <a:t>… Porque David </a:t>
            </a:r>
            <a:r>
              <a:rPr lang="es-ES" sz="4000" b="1" dirty="0">
                <a:solidFill>
                  <a:srgbClr val="FFFF66"/>
                </a:solidFill>
                <a:effectLst>
                  <a:outerShdw blurRad="38100" dist="38100" dir="2700000" algn="tl">
                    <a:srgbClr val="000000"/>
                  </a:outerShdw>
                </a:effectLst>
              </a:rPr>
              <a:t>no subió a los cielos</a:t>
            </a:r>
            <a:r>
              <a:rPr lang="es-ES" sz="4000" b="1" dirty="0">
                <a:solidFill>
                  <a:srgbClr val="F3F3F3"/>
                </a:solidFill>
                <a:effectLst>
                  <a:outerShdw blurRad="38100" dist="38100" dir="2700000" algn="tl">
                    <a:srgbClr val="000000"/>
                  </a:outerShdw>
                </a:effectLst>
              </a:rPr>
              <a:t>”</a:t>
            </a:r>
          </a:p>
          <a:p>
            <a:pPr algn="r">
              <a:spcBef>
                <a:spcPct val="50000"/>
              </a:spcBef>
            </a:pPr>
            <a:r>
              <a:rPr lang="es-ES" sz="1600" b="1" dirty="0">
                <a:solidFill>
                  <a:srgbClr val="993300"/>
                </a:solidFill>
                <a:effectLst>
                  <a:outerShdw blurRad="38100" dist="38100" dir="2700000" algn="tl">
                    <a:srgbClr val="000000"/>
                  </a:outerShdw>
                </a:effectLst>
              </a:rPr>
              <a:t>Hechos, 2: 29, 34</a:t>
            </a:r>
          </a:p>
        </p:txBody>
      </p:sp>
      <p:sp>
        <p:nvSpPr>
          <p:cNvPr id="7" name="6 Rectángulo"/>
          <p:cNvSpPr/>
          <p:nvPr/>
        </p:nvSpPr>
        <p:spPr>
          <a:xfrm>
            <a:off x="1907704" y="3933056"/>
            <a:ext cx="518924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Hechos, 2: 29, 34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fade">
                                      <p:cBhvr>
                                        <p:cTn id="7" dur="400" decel="100000"/>
                                        <p:tgtEl>
                                          <p:spTgt spid="41988"/>
                                        </p:tgtEl>
                                      </p:cBhvr>
                                    </p:animEffect>
                                    <p:anim calcmode="lin" valueType="num">
                                      <p:cBhvr>
                                        <p:cTn id="8" dur="400" decel="100000" fill="hold"/>
                                        <p:tgtEl>
                                          <p:spTgt spid="41988"/>
                                        </p:tgtEl>
                                        <p:attrNameLst>
                                          <p:attrName>style.rotation</p:attrName>
                                        </p:attrNameLst>
                                      </p:cBhvr>
                                      <p:tavLst>
                                        <p:tav tm="0">
                                          <p:val>
                                            <p:fltVal val="-90"/>
                                          </p:val>
                                        </p:tav>
                                        <p:tav tm="100000">
                                          <p:val>
                                            <p:fltVal val="0"/>
                                          </p:val>
                                        </p:tav>
                                      </p:tavLst>
                                    </p:anim>
                                    <p:anim calcmode="lin" valueType="num">
                                      <p:cBhvr>
                                        <p:cTn id="9" dur="400" decel="100000" fill="hold"/>
                                        <p:tgtEl>
                                          <p:spTgt spid="41988"/>
                                        </p:tgtEl>
                                        <p:attrNameLst>
                                          <p:attrName>ppt_x</p:attrName>
                                        </p:attrNameLst>
                                      </p:cBhvr>
                                      <p:tavLst>
                                        <p:tav tm="0">
                                          <p:val>
                                            <p:strVal val="#ppt_x+0.4"/>
                                          </p:val>
                                        </p:tav>
                                        <p:tav tm="100000">
                                          <p:val>
                                            <p:strVal val="#ppt_x-0.05"/>
                                          </p:val>
                                        </p:tav>
                                      </p:tavLst>
                                    </p:anim>
                                    <p:anim calcmode="lin" valueType="num">
                                      <p:cBhvr>
                                        <p:cTn id="10" dur="400" decel="100000" fill="hold"/>
                                        <p:tgtEl>
                                          <p:spTgt spid="41988"/>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41988"/>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41988"/>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hidden"/>
                                      </p:to>
                                    </p:set>
                                  </p:childTnLst>
                                </p:cTn>
                              </p:par>
                            </p:childTnLst>
                          </p:cTn>
                        </p:par>
                        <p:par>
                          <p:cTn id="20" fill="hold">
                            <p:stCondLst>
                              <p:cond delay="0"/>
                            </p:stCondLst>
                            <p:childTnLst>
                              <p:par>
                                <p:cTn id="21" presetID="22" presetClass="entr" presetSubtype="1" fill="hold" grpId="0" nodeType="afterEffect">
                                  <p:stCondLst>
                                    <p:cond delay="0"/>
                                  </p:stCondLst>
                                  <p:childTnLst>
                                    <p:set>
                                      <p:cBhvr>
                                        <p:cTn id="22" dur="1" fill="hold">
                                          <p:stCondLst>
                                            <p:cond delay="0"/>
                                          </p:stCondLst>
                                        </p:cTn>
                                        <p:tgtEl>
                                          <p:spTgt spid="41989">
                                            <p:bg/>
                                          </p:spTgt>
                                        </p:tgtEl>
                                        <p:attrNameLst>
                                          <p:attrName>style.visibility</p:attrName>
                                        </p:attrNameLst>
                                      </p:cBhvr>
                                      <p:to>
                                        <p:strVal val="visible"/>
                                      </p:to>
                                    </p:set>
                                    <p:animEffect transition="in" filter="wipe(up)">
                                      <p:cBhvr>
                                        <p:cTn id="23" dur="500"/>
                                        <p:tgtEl>
                                          <p:spTgt spid="41989">
                                            <p:bg/>
                                          </p:spTgt>
                                        </p:tgtEl>
                                      </p:cBhvr>
                                    </p:animEffect>
                                  </p:childTnLst>
                                </p:cTn>
                              </p:par>
                              <p:par>
                                <p:cTn id="24" presetID="30" presetClass="entr" presetSubtype="0" fill="hold" grpId="0" nodeType="withEffect">
                                  <p:stCondLst>
                                    <p:cond delay="0"/>
                                  </p:stCondLst>
                                  <p:childTnLst>
                                    <p:set>
                                      <p:cBhvr>
                                        <p:cTn id="25" dur="1" fill="hold">
                                          <p:stCondLst>
                                            <p:cond delay="0"/>
                                          </p:stCondLst>
                                        </p:cTn>
                                        <p:tgtEl>
                                          <p:spTgt spid="41989">
                                            <p:txEl>
                                              <p:pRg st="1" end="1"/>
                                            </p:txEl>
                                          </p:spTgt>
                                        </p:tgtEl>
                                        <p:attrNameLst>
                                          <p:attrName>style.visibility</p:attrName>
                                        </p:attrNameLst>
                                      </p:cBhvr>
                                      <p:to>
                                        <p:strVal val="visible"/>
                                      </p:to>
                                    </p:set>
                                    <p:animEffect transition="in" filter="fade">
                                      <p:cBhvr>
                                        <p:cTn id="26" dur="400" decel="100000"/>
                                        <p:tgtEl>
                                          <p:spTgt spid="41989">
                                            <p:txEl>
                                              <p:pRg st="1" end="1"/>
                                            </p:txEl>
                                          </p:spTgt>
                                        </p:tgtEl>
                                      </p:cBhvr>
                                    </p:animEffect>
                                    <p:anim calcmode="lin" valueType="num">
                                      <p:cBhvr>
                                        <p:cTn id="27" dur="400" decel="100000" fill="hold"/>
                                        <p:tgtEl>
                                          <p:spTgt spid="41989">
                                            <p:txEl>
                                              <p:pRg st="1" end="1"/>
                                            </p:txEl>
                                          </p:spTgt>
                                        </p:tgtEl>
                                        <p:attrNameLst>
                                          <p:attrName>style.rotation</p:attrName>
                                        </p:attrNameLst>
                                      </p:cBhvr>
                                      <p:tavLst>
                                        <p:tav tm="0">
                                          <p:val>
                                            <p:fltVal val="-90"/>
                                          </p:val>
                                        </p:tav>
                                        <p:tav tm="100000">
                                          <p:val>
                                            <p:fltVal val="0"/>
                                          </p:val>
                                        </p:tav>
                                      </p:tavLst>
                                    </p:anim>
                                    <p:anim calcmode="lin" valueType="num">
                                      <p:cBhvr>
                                        <p:cTn id="28" dur="400" decel="100000" fill="hold"/>
                                        <p:tgtEl>
                                          <p:spTgt spid="41989">
                                            <p:txEl>
                                              <p:pRg st="1" end="1"/>
                                            </p:txEl>
                                          </p:spTgt>
                                        </p:tgtEl>
                                        <p:attrNameLst>
                                          <p:attrName>ppt_x</p:attrName>
                                        </p:attrNameLst>
                                      </p:cBhvr>
                                      <p:tavLst>
                                        <p:tav tm="0">
                                          <p:val>
                                            <p:strVal val="#ppt_x+0.4"/>
                                          </p:val>
                                        </p:tav>
                                        <p:tav tm="100000">
                                          <p:val>
                                            <p:strVal val="#ppt_x-0.05"/>
                                          </p:val>
                                        </p:tav>
                                      </p:tavLst>
                                    </p:anim>
                                    <p:anim calcmode="lin" valueType="num">
                                      <p:cBhvr>
                                        <p:cTn id="29" dur="400" decel="100000" fill="hold"/>
                                        <p:tgtEl>
                                          <p:spTgt spid="41989">
                                            <p:txEl>
                                              <p:pRg st="1" end="1"/>
                                            </p:txEl>
                                          </p:spTgt>
                                        </p:tgtEl>
                                        <p:attrNameLst>
                                          <p:attrName>ppt_y</p:attrName>
                                        </p:attrNameLst>
                                      </p:cBhvr>
                                      <p:tavLst>
                                        <p:tav tm="0">
                                          <p:val>
                                            <p:strVal val="#ppt_y-0.4"/>
                                          </p:val>
                                        </p:tav>
                                        <p:tav tm="100000">
                                          <p:val>
                                            <p:strVal val="#ppt_y+0.1"/>
                                          </p:val>
                                        </p:tav>
                                      </p:tavLst>
                                    </p:anim>
                                    <p:anim calcmode="lin" valueType="num">
                                      <p:cBhvr>
                                        <p:cTn id="30" dur="100" accel="100000" fill="hold">
                                          <p:stCondLst>
                                            <p:cond delay="400"/>
                                          </p:stCondLst>
                                        </p:cTn>
                                        <p:tgtEl>
                                          <p:spTgt spid="41989">
                                            <p:txEl>
                                              <p:pRg st="1" end="1"/>
                                            </p:txEl>
                                          </p:spTgt>
                                        </p:tgtEl>
                                        <p:attrNameLst>
                                          <p:attrName>ppt_x</p:attrName>
                                        </p:attrNameLst>
                                      </p:cBhvr>
                                      <p:tavLst>
                                        <p:tav tm="0">
                                          <p:val>
                                            <p:strVal val="#ppt_x-0.05"/>
                                          </p:val>
                                        </p:tav>
                                        <p:tav tm="100000">
                                          <p:val>
                                            <p:strVal val="#ppt_x"/>
                                          </p:val>
                                        </p:tav>
                                      </p:tavLst>
                                    </p:anim>
                                    <p:anim calcmode="lin" valueType="num">
                                      <p:cBhvr>
                                        <p:cTn id="31" dur="100" accel="100000" fill="hold">
                                          <p:stCondLst>
                                            <p:cond delay="400"/>
                                          </p:stCondLst>
                                        </p:cTn>
                                        <p:tgtEl>
                                          <p:spTgt spid="41989">
                                            <p:txEl>
                                              <p:pRg st="1" end="1"/>
                                            </p:txEl>
                                          </p:spTgt>
                                        </p:tgtEl>
                                        <p:attrNameLst>
                                          <p:attrName>ppt_y</p:attrName>
                                        </p:attrNameLst>
                                      </p:cBhvr>
                                      <p:tavLst>
                                        <p:tav tm="0">
                                          <p:val>
                                            <p:strVal val="#ppt_y+0.1"/>
                                          </p:val>
                                        </p:tav>
                                        <p:tav tm="100000">
                                          <p:val>
                                            <p:strVal val="#ppt_y"/>
                                          </p:val>
                                        </p:tav>
                                      </p:tavLst>
                                    </p:anim>
                                  </p:childTnLst>
                                </p:cTn>
                              </p:par>
                              <p:par>
                                <p:cTn id="32" presetID="10" presetClass="entr" presetSubtype="0" fill="hold" grpId="0" nodeType="withEffect">
                                  <p:stCondLst>
                                    <p:cond delay="0"/>
                                  </p:stCondLst>
                                  <p:childTnLst>
                                    <p:set>
                                      <p:cBhvr>
                                        <p:cTn id="33" dur="1" fill="hold">
                                          <p:stCondLst>
                                            <p:cond delay="0"/>
                                          </p:stCondLst>
                                        </p:cTn>
                                        <p:tgtEl>
                                          <p:spTgt spid="41989">
                                            <p:txEl>
                                              <p:pRg st="0" end="0"/>
                                            </p:txEl>
                                          </p:spTgt>
                                        </p:tgtEl>
                                        <p:attrNameLst>
                                          <p:attrName>style.visibility</p:attrName>
                                        </p:attrNameLst>
                                      </p:cBhvr>
                                      <p:to>
                                        <p:strVal val="visible"/>
                                      </p:to>
                                    </p:set>
                                    <p:animEffect transition="in" filter="fade">
                                      <p:cBhvr>
                                        <p:cTn id="34" dur="500"/>
                                        <p:tgtEl>
                                          <p:spTgt spid="41989">
                                            <p:txEl>
                                              <p:pRg st="0" end="0"/>
                                            </p:txEl>
                                          </p:spTgt>
                                        </p:tgtEl>
                                      </p:cBhvr>
                                    </p:animEffect>
                                  </p:childTnLst>
                                </p:cTn>
                              </p:par>
                            </p:childTnLst>
                          </p:cTn>
                        </p:par>
                        <p:par>
                          <p:cTn id="35" fill="hold">
                            <p:stCondLst>
                              <p:cond delay="500"/>
                            </p:stCondLst>
                            <p:childTnLst>
                              <p:par>
                                <p:cTn id="36" presetID="26" presetClass="emph" presetSubtype="0" fill="hold" nodeType="afterEffect">
                                  <p:stCondLst>
                                    <p:cond delay="0"/>
                                  </p:stCondLst>
                                  <p:childTnLst>
                                    <p:animEffect transition="out" filter="fade">
                                      <p:cBhvr>
                                        <p:cTn id="37" dur="500" tmFilter="0, 0; .2, .5; .8, .5; 1, 0"/>
                                        <p:tgtEl>
                                          <p:spTgt spid="41989">
                                            <p:txEl>
                                              <p:pRg st="0" end="0"/>
                                            </p:txEl>
                                          </p:spTgt>
                                        </p:tgtEl>
                                      </p:cBhvr>
                                    </p:animEffect>
                                    <p:animScale>
                                      <p:cBhvr>
                                        <p:cTn id="38" dur="250" autoRev="1" fill="hold"/>
                                        <p:tgtEl>
                                          <p:spTgt spid="41989">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P spid="41989" grpId="0" uiExpand="1" build="allAtOnce" animBg="1"/>
      <p:bldP spid="7" grpId="0"/>
      <p:bldP spid="7" grpId="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3015" name="Picture 7"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012"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resurrección</a:t>
            </a:r>
          </a:p>
        </p:txBody>
      </p:sp>
      <p:sp>
        <p:nvSpPr>
          <p:cNvPr id="43013" name="Text Box 5"/>
          <p:cNvSpPr txBox="1">
            <a:spLocks noChangeArrowheads="1"/>
          </p:cNvSpPr>
          <p:nvPr/>
        </p:nvSpPr>
        <p:spPr bwMode="auto">
          <a:xfrm>
            <a:off x="395288" y="1989138"/>
            <a:ext cx="8353425" cy="2649537"/>
          </a:xfrm>
          <a:prstGeom prst="rect">
            <a:avLst/>
          </a:prstGeom>
          <a:noFill/>
          <a:ln w="9525">
            <a:noFill/>
            <a:miter lim="800000"/>
            <a:headEnd/>
            <a:tailEnd/>
          </a:ln>
          <a:effectLst/>
        </p:spPr>
        <p:txBody>
          <a:bodyPr>
            <a:spAutoFit/>
          </a:bodyPr>
          <a:lstStyle/>
          <a:p>
            <a:pPr>
              <a:spcBef>
                <a:spcPct val="50000"/>
              </a:spcBef>
            </a:pPr>
            <a:r>
              <a:rPr lang="es-ES" sz="2400" b="1"/>
              <a:t>“Confieso francamente que no estoy convencido de que ellos gocen ya de la plenitud de gloria en que se encuentran Dios y los ángeles elegidos. Ni es tampoco artículo de mi fe; pues si así fuera, entonces no puedo menos que ver que sería vana la predicación de la resurrección de la carne”</a:t>
            </a:r>
          </a:p>
          <a:p>
            <a:pPr algn="r">
              <a:spcBef>
                <a:spcPct val="50000"/>
              </a:spcBef>
            </a:pPr>
            <a:r>
              <a:rPr lang="es-ES" sz="1600"/>
              <a:t>Guillermo Tyndale, en el prólogo de su traducción del Nuevo Testamento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3012"/>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3013">
                                            <p:txEl>
                                              <p:pRg st="0" end="0"/>
                                            </p:txEl>
                                          </p:spTgt>
                                        </p:tgtEl>
                                        <p:attrNameLst>
                                          <p:attrName>style.visibility</p:attrName>
                                        </p:attrNameLst>
                                      </p:cBhvr>
                                      <p:to>
                                        <p:strVal val="visible"/>
                                      </p:to>
                                    </p:set>
                                    <p:animEffect transition="in" filter="wipe(down)">
                                      <p:cBhvr>
                                        <p:cTn id="11" dur="500"/>
                                        <p:tgtEl>
                                          <p:spTgt spid="43013">
                                            <p:txEl>
                                              <p:pRg st="0" end="0"/>
                                            </p:txEl>
                                          </p:spTgt>
                                        </p:tgtEl>
                                      </p:cBhvr>
                                    </p:animEffect>
                                  </p:childTnLst>
                                </p:cTn>
                              </p:par>
                              <p:par>
                                <p:cTn id="12" presetID="42" presetClass="entr" presetSubtype="0" fill="hold" nodeType="withEffect">
                                  <p:stCondLst>
                                    <p:cond delay="0"/>
                                  </p:stCondLst>
                                  <p:childTnLst>
                                    <p:set>
                                      <p:cBhvr>
                                        <p:cTn id="13" dur="1" fill="hold">
                                          <p:stCondLst>
                                            <p:cond delay="0"/>
                                          </p:stCondLst>
                                        </p:cTn>
                                        <p:tgtEl>
                                          <p:spTgt spid="43013">
                                            <p:txEl>
                                              <p:pRg st="1" end="1"/>
                                            </p:txEl>
                                          </p:spTgt>
                                        </p:tgtEl>
                                        <p:attrNameLst>
                                          <p:attrName>style.visibility</p:attrName>
                                        </p:attrNameLst>
                                      </p:cBhvr>
                                      <p:to>
                                        <p:strVal val="visible"/>
                                      </p:to>
                                    </p:set>
                                    <p:animEffect transition="in" filter="fade">
                                      <p:cBhvr>
                                        <p:cTn id="14" dur="500"/>
                                        <p:tgtEl>
                                          <p:spTgt spid="43013">
                                            <p:txEl>
                                              <p:pRg st="1" end="1"/>
                                            </p:txEl>
                                          </p:spTgt>
                                        </p:tgtEl>
                                      </p:cBhvr>
                                    </p:animEffect>
                                    <p:anim calcmode="lin" valueType="num">
                                      <p:cBhvr>
                                        <p:cTn id="15" dur="500" fill="hold"/>
                                        <p:tgtEl>
                                          <p:spTgt spid="4301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4301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5065"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5060" name="Rectangle 4"/>
          <p:cNvSpPr>
            <a:spLocks noGrp="1" noChangeArrowheads="1"/>
          </p:cNvSpPr>
          <p:nvPr>
            <p:ph type="title"/>
          </p:nvPr>
        </p:nvSpPr>
        <p:spPr>
          <a:xfrm>
            <a:off x="250825" y="274638"/>
            <a:ext cx="8713788" cy="1143000"/>
          </a:xfrm>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2ª venida de Cristo</a:t>
            </a:r>
          </a:p>
        </p:txBody>
      </p:sp>
      <p:sp>
        <p:nvSpPr>
          <p:cNvPr id="45061" name="Text Box 5"/>
          <p:cNvSpPr txBox="1">
            <a:spLocks noChangeArrowheads="1"/>
          </p:cNvSpPr>
          <p:nvPr/>
        </p:nvSpPr>
        <p:spPr bwMode="auto">
          <a:xfrm>
            <a:off x="179388" y="1916113"/>
            <a:ext cx="8713787" cy="2014537"/>
          </a:xfrm>
          <a:prstGeom prst="rect">
            <a:avLst/>
          </a:prstGeom>
          <a:noFill/>
          <a:ln w="9525">
            <a:noFill/>
            <a:miter lim="800000"/>
            <a:headEnd/>
            <a:tailEnd/>
          </a:ln>
          <a:effectLst/>
        </p:spPr>
        <p:txBody>
          <a:bodyPr>
            <a:spAutoFit/>
          </a:bodyPr>
          <a:lstStyle/>
          <a:p>
            <a:pPr>
              <a:spcBef>
                <a:spcPct val="50000"/>
              </a:spcBef>
            </a:pPr>
            <a:r>
              <a:rPr lang="es-ES" b="1"/>
              <a:t>“Para todos los fines prácticos de consuelo, la doctrina de la inmortalidad bienaventurada de los justos reemplaza para nosotros cualquier doctrina dudosa de la segunda venida del Señor. Cuando morimos es cuando el Señor viene a buscarnos. Eso es lo que tenemos que esperar y para lo que debemos estar precavidos. Los muertos ya han entrado en la gloria. Ellos no esperan el sonido de la trompeta para comparecer en juicio y entrar en la bienaventuranza”</a:t>
            </a:r>
          </a:p>
        </p:txBody>
      </p:sp>
      <p:sp>
        <p:nvSpPr>
          <p:cNvPr id="45062" name="WordArt 6"/>
          <p:cNvSpPr>
            <a:spLocks noChangeArrowheads="1" noChangeShapeType="1" noTextEdit="1"/>
          </p:cNvSpPr>
          <p:nvPr/>
        </p:nvSpPr>
        <p:spPr bwMode="auto">
          <a:xfrm>
            <a:off x="250825" y="1484313"/>
            <a:ext cx="8497888" cy="5032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Los que creen en la inmortalidad afirman:</a:t>
            </a:r>
          </a:p>
        </p:txBody>
      </p:sp>
      <p:sp>
        <p:nvSpPr>
          <p:cNvPr id="45063" name="WordArt 7"/>
          <p:cNvSpPr>
            <a:spLocks noChangeArrowheads="1" noChangeShapeType="1" noTextEdit="1"/>
          </p:cNvSpPr>
          <p:nvPr/>
        </p:nvSpPr>
        <p:spPr bwMode="auto">
          <a:xfrm>
            <a:off x="323850" y="3933825"/>
            <a:ext cx="3455988" cy="5032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La Biblia asegura:</a:t>
            </a:r>
          </a:p>
        </p:txBody>
      </p:sp>
      <p:sp>
        <p:nvSpPr>
          <p:cNvPr id="45064" name="Text Box 8"/>
          <p:cNvSpPr txBox="1">
            <a:spLocks noChangeArrowheads="1"/>
          </p:cNvSpPr>
          <p:nvPr/>
        </p:nvSpPr>
        <p:spPr bwMode="auto">
          <a:xfrm>
            <a:off x="250825" y="4365625"/>
            <a:ext cx="8713788" cy="2106613"/>
          </a:xfrm>
          <a:prstGeom prst="rect">
            <a:avLst/>
          </a:prstGeom>
          <a:noFill/>
          <a:ln w="9525">
            <a:noFill/>
            <a:miter lim="800000"/>
            <a:headEnd/>
            <a:tailEnd/>
          </a:ln>
          <a:effectLst/>
        </p:spPr>
        <p:txBody>
          <a:bodyPr>
            <a:spAutoFit/>
          </a:bodyPr>
          <a:lstStyle/>
          <a:p>
            <a:pPr>
              <a:spcBef>
                <a:spcPct val="50000"/>
              </a:spcBef>
            </a:pPr>
            <a:r>
              <a:rPr lang="es-ES" b="1"/>
              <a:t>“Porque el Señor mismo con voz de mando, con voz de arcángel, y con trompeta de Dios, descenderá del cielo; y los muertos en Cristo resucitarán primero. Luego nosotros los que vivimos, los que hayamos quedado, seremos arrebatados juntamente con ellos en las nubes para recibir al Señor en el aire, y así estaremos siempre con el Señor. Por tanto, alentaos los unos a los otros con estas palabras”</a:t>
            </a:r>
          </a:p>
          <a:p>
            <a:pPr algn="r">
              <a:spcBef>
                <a:spcPct val="50000"/>
              </a:spcBef>
            </a:pPr>
            <a:r>
              <a:rPr lang="es-ES" sz="1600" b="1"/>
              <a:t>1ª de Tesalonicenses, 4: 16-18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5060"/>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45062"/>
                                        </p:tgtEl>
                                        <p:attrNameLst>
                                          <p:attrName>style.visibility</p:attrName>
                                        </p:attrNameLst>
                                      </p:cBhvr>
                                      <p:to>
                                        <p:strVal val="visible"/>
                                      </p:to>
                                    </p:set>
                                    <p:anim calcmode="lin" valueType="num">
                                      <p:cBhvr>
                                        <p:cTn id="11" dur="500" fill="hold"/>
                                        <p:tgtEl>
                                          <p:spTgt spid="45062"/>
                                        </p:tgtEl>
                                        <p:attrNameLst>
                                          <p:attrName>ppt_w</p:attrName>
                                        </p:attrNameLst>
                                      </p:cBhvr>
                                      <p:tavLst>
                                        <p:tav tm="0">
                                          <p:val>
                                            <p:strVal val="#ppt_w+.3"/>
                                          </p:val>
                                        </p:tav>
                                        <p:tav tm="100000">
                                          <p:val>
                                            <p:strVal val="#ppt_w"/>
                                          </p:val>
                                        </p:tav>
                                      </p:tavLst>
                                    </p:anim>
                                    <p:anim calcmode="lin" valueType="num">
                                      <p:cBhvr>
                                        <p:cTn id="12" dur="500" fill="hold"/>
                                        <p:tgtEl>
                                          <p:spTgt spid="45062"/>
                                        </p:tgtEl>
                                        <p:attrNameLst>
                                          <p:attrName>ppt_h</p:attrName>
                                        </p:attrNameLst>
                                      </p:cBhvr>
                                      <p:tavLst>
                                        <p:tav tm="0">
                                          <p:val>
                                            <p:strVal val="#ppt_h"/>
                                          </p:val>
                                        </p:tav>
                                        <p:tav tm="100000">
                                          <p:val>
                                            <p:strVal val="#ppt_h"/>
                                          </p:val>
                                        </p:tav>
                                      </p:tavLst>
                                    </p:anim>
                                    <p:animEffect transition="in" filter="fade">
                                      <p:cBhvr>
                                        <p:cTn id="13" dur="500"/>
                                        <p:tgtEl>
                                          <p:spTgt spid="45062"/>
                                        </p:tgtEl>
                                      </p:cBhvr>
                                    </p:animEffect>
                                  </p:childTnLst>
                                </p:cTn>
                              </p:par>
                              <p:par>
                                <p:cTn id="14" presetID="22" presetClass="entr" presetSubtype="4" fill="hold" nodeType="withEffect">
                                  <p:stCondLst>
                                    <p:cond delay="0"/>
                                  </p:stCondLst>
                                  <p:iterate type="wd">
                                    <p:tmPct val="5000"/>
                                  </p:iterate>
                                  <p:childTnLst>
                                    <p:set>
                                      <p:cBhvr>
                                        <p:cTn id="15" dur="1" fill="hold">
                                          <p:stCondLst>
                                            <p:cond delay="0"/>
                                          </p:stCondLst>
                                        </p:cTn>
                                        <p:tgtEl>
                                          <p:spTgt spid="45061">
                                            <p:txEl>
                                              <p:pRg st="0" end="0"/>
                                            </p:txEl>
                                          </p:spTgt>
                                        </p:tgtEl>
                                        <p:attrNameLst>
                                          <p:attrName>style.visibility</p:attrName>
                                        </p:attrNameLst>
                                      </p:cBhvr>
                                      <p:to>
                                        <p:strVal val="visible"/>
                                      </p:to>
                                    </p:set>
                                    <p:animEffect transition="in" filter="wipe(down)">
                                      <p:cBhvr>
                                        <p:cTn id="16" dur="500"/>
                                        <p:tgtEl>
                                          <p:spTgt spid="4506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 calcmode="lin" valueType="num">
                                      <p:cBhvr>
                                        <p:cTn id="21" dur="500" fill="hold"/>
                                        <p:tgtEl>
                                          <p:spTgt spid="45063"/>
                                        </p:tgtEl>
                                        <p:attrNameLst>
                                          <p:attrName>ppt_w</p:attrName>
                                        </p:attrNameLst>
                                      </p:cBhvr>
                                      <p:tavLst>
                                        <p:tav tm="0">
                                          <p:val>
                                            <p:strVal val="#ppt_w+.3"/>
                                          </p:val>
                                        </p:tav>
                                        <p:tav tm="100000">
                                          <p:val>
                                            <p:strVal val="#ppt_w"/>
                                          </p:val>
                                        </p:tav>
                                      </p:tavLst>
                                    </p:anim>
                                    <p:anim calcmode="lin" valueType="num">
                                      <p:cBhvr>
                                        <p:cTn id="22" dur="500" fill="hold"/>
                                        <p:tgtEl>
                                          <p:spTgt spid="45063"/>
                                        </p:tgtEl>
                                        <p:attrNameLst>
                                          <p:attrName>ppt_h</p:attrName>
                                        </p:attrNameLst>
                                      </p:cBhvr>
                                      <p:tavLst>
                                        <p:tav tm="0">
                                          <p:val>
                                            <p:strVal val="#ppt_h"/>
                                          </p:val>
                                        </p:tav>
                                        <p:tav tm="100000">
                                          <p:val>
                                            <p:strVal val="#ppt_h"/>
                                          </p:val>
                                        </p:tav>
                                      </p:tavLst>
                                    </p:anim>
                                    <p:animEffect transition="in" filter="fade">
                                      <p:cBhvr>
                                        <p:cTn id="23" dur="500"/>
                                        <p:tgtEl>
                                          <p:spTgt spid="45063"/>
                                        </p:tgtEl>
                                      </p:cBhvr>
                                    </p:animEffect>
                                  </p:childTnLst>
                                </p:cTn>
                              </p:par>
                              <p:par>
                                <p:cTn id="24" presetID="42" presetClass="entr" presetSubtype="0" fill="hold" nodeType="withEffect">
                                  <p:stCondLst>
                                    <p:cond delay="0"/>
                                  </p:stCondLst>
                                  <p:childTnLst>
                                    <p:set>
                                      <p:cBhvr>
                                        <p:cTn id="25" dur="1" fill="hold">
                                          <p:stCondLst>
                                            <p:cond delay="0"/>
                                          </p:stCondLst>
                                        </p:cTn>
                                        <p:tgtEl>
                                          <p:spTgt spid="45064">
                                            <p:txEl>
                                              <p:pRg st="1" end="1"/>
                                            </p:txEl>
                                          </p:spTgt>
                                        </p:tgtEl>
                                        <p:attrNameLst>
                                          <p:attrName>style.visibility</p:attrName>
                                        </p:attrNameLst>
                                      </p:cBhvr>
                                      <p:to>
                                        <p:strVal val="visible"/>
                                      </p:to>
                                    </p:set>
                                    <p:animEffect transition="in" filter="fade">
                                      <p:cBhvr>
                                        <p:cTn id="26" dur="500"/>
                                        <p:tgtEl>
                                          <p:spTgt spid="45064">
                                            <p:txEl>
                                              <p:pRg st="1" end="1"/>
                                            </p:txEl>
                                          </p:spTgt>
                                        </p:tgtEl>
                                      </p:cBhvr>
                                    </p:animEffect>
                                    <p:anim calcmode="lin" valueType="num">
                                      <p:cBhvr>
                                        <p:cTn id="27" dur="500" fill="hold"/>
                                        <p:tgtEl>
                                          <p:spTgt spid="45064">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45064">
                                            <p:txEl>
                                              <p:pRg st="1" end="1"/>
                                            </p:txEl>
                                          </p:spTgt>
                                        </p:tgtEl>
                                        <p:attrNameLst>
                                          <p:attrName>ppt_y</p:attrName>
                                        </p:attrNameLst>
                                      </p:cBhvr>
                                      <p:tavLst>
                                        <p:tav tm="0">
                                          <p:val>
                                            <p:strVal val="#ppt_y+.1"/>
                                          </p:val>
                                        </p:tav>
                                        <p:tav tm="100000">
                                          <p:val>
                                            <p:strVal val="#ppt_y"/>
                                          </p:val>
                                        </p:tav>
                                      </p:tavLst>
                                    </p:anim>
                                  </p:childTnLst>
                                </p:cTn>
                              </p:par>
                              <p:par>
                                <p:cTn id="29" presetID="22" presetClass="entr" presetSubtype="4" fill="hold" nodeType="withEffect">
                                  <p:stCondLst>
                                    <p:cond delay="0"/>
                                  </p:stCondLst>
                                  <p:iterate type="wd">
                                    <p:tmPct val="5000"/>
                                  </p:iterate>
                                  <p:childTnLst>
                                    <p:set>
                                      <p:cBhvr>
                                        <p:cTn id="30" dur="1" fill="hold">
                                          <p:stCondLst>
                                            <p:cond delay="0"/>
                                          </p:stCondLst>
                                        </p:cTn>
                                        <p:tgtEl>
                                          <p:spTgt spid="45064">
                                            <p:txEl>
                                              <p:pRg st="0" end="0"/>
                                            </p:txEl>
                                          </p:spTgt>
                                        </p:tgtEl>
                                        <p:attrNameLst>
                                          <p:attrName>style.visibility</p:attrName>
                                        </p:attrNameLst>
                                      </p:cBhvr>
                                      <p:to>
                                        <p:strVal val="visible"/>
                                      </p:to>
                                    </p:set>
                                    <p:animEffect transition="in" filter="wipe(down)">
                                      <p:cBhvr>
                                        <p:cTn id="31" dur="500"/>
                                        <p:tgtEl>
                                          <p:spTgt spid="450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2" grpId="0" animBg="1"/>
      <p:bldP spid="45063"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9158" name="Picture 6" descr="agu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9156" name="Rectangle 4"/>
          <p:cNvSpPr>
            <a:spLocks noGrp="1" noChangeArrowheads="1"/>
          </p:cNvSpPr>
          <p:nvPr>
            <p:ph type="title"/>
          </p:nvPr>
        </p:nvSpPr>
        <p:spPr>
          <a:effectLst>
            <a:outerShdw dist="107763" dir="13500000" algn="ctr" rotWithShape="0">
              <a:schemeClr val="accent1">
                <a:alpha val="50000"/>
              </a:schemeClr>
            </a:outerShdw>
          </a:effectLst>
        </p:spPr>
        <p:txBody>
          <a:bodyPr/>
          <a:lstStyle/>
          <a:p>
            <a:r>
              <a:rPr lang="es-ES" sz="4000" b="1">
                <a:solidFill>
                  <a:schemeClr val="accent2"/>
                </a:solidFill>
              </a:rPr>
              <a:t>Historia de la doctrina de la inmortalidad en el cristianismo</a:t>
            </a:r>
          </a:p>
        </p:txBody>
      </p:sp>
      <p:sp>
        <p:nvSpPr>
          <p:cNvPr id="49157" name="Rectangle 5"/>
          <p:cNvSpPr>
            <a:spLocks noGrp="1" noChangeArrowheads="1"/>
          </p:cNvSpPr>
          <p:nvPr>
            <p:ph type="body" idx="1"/>
          </p:nvPr>
        </p:nvSpPr>
        <p:spPr>
          <a:xfrm>
            <a:off x="468313" y="1844675"/>
            <a:ext cx="8229600" cy="4248150"/>
          </a:xfrm>
        </p:spPr>
        <p:txBody>
          <a:bodyPr/>
          <a:lstStyle/>
          <a:p>
            <a:r>
              <a:rPr lang="es-ES" b="1"/>
              <a:t>Roma tomó esta doctrina del paganismo.</a:t>
            </a:r>
          </a:p>
          <a:p>
            <a:r>
              <a:rPr lang="es-ES" b="1"/>
              <a:t>Lutero la clasificó junto a “las fábulas monstruosas que forman parte del estercolero romano”</a:t>
            </a:r>
          </a:p>
          <a:p>
            <a:r>
              <a:rPr lang="es-ES" b="1"/>
              <a:t>No obstante, tanto el catolicismo como el protestantismo actual abrazan esta doctrina.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 from="(-#ppt_w/2)" to="(#ppt_x)" calcmode="lin" valueType="num">
                                      <p:cBhvr>
                                        <p:cTn id="7" dur="1200" fill="hold">
                                          <p:stCondLst>
                                            <p:cond delay="0"/>
                                          </p:stCondLst>
                                        </p:cTn>
                                        <p:tgtEl>
                                          <p:spTgt spid="49156"/>
                                        </p:tgtEl>
                                        <p:attrNameLst>
                                          <p:attrName>ppt_x</p:attrName>
                                        </p:attrNameLst>
                                      </p:cBhvr>
                                    </p:anim>
                                    <p:anim from="0" to="-1.0" calcmode="lin" valueType="num">
                                      <p:cBhvr>
                                        <p:cTn id="8" dur="400" decel="50000" autoRev="1" fill="hold">
                                          <p:stCondLst>
                                            <p:cond delay="1200"/>
                                          </p:stCondLst>
                                        </p:cTn>
                                        <p:tgtEl>
                                          <p:spTgt spid="49156"/>
                                        </p:tgtEl>
                                        <p:attrNameLst>
                                          <p:attrName>xshear</p:attrName>
                                        </p:attrNameLst>
                                      </p:cBhvr>
                                    </p:anim>
                                    <p:animScale>
                                      <p:cBhvr>
                                        <p:cTn id="9" dur="400" decel="100000" autoRev="1" fill="hold">
                                          <p:stCondLst>
                                            <p:cond delay="1200"/>
                                          </p:stCondLst>
                                        </p:cTn>
                                        <p:tgtEl>
                                          <p:spTgt spid="49156"/>
                                        </p:tgtEl>
                                      </p:cBhvr>
                                      <p:from x="100000" y="100000"/>
                                      <p:to x="80000" y="100000"/>
                                    </p:animScale>
                                    <p:anim by="(#ppt_h/3+#ppt_w*0.1)" calcmode="lin" valueType="num">
                                      <p:cBhvr additive="sum">
                                        <p:cTn id="10" dur="400" decel="100000" autoRev="1" fill="hold">
                                          <p:stCondLst>
                                            <p:cond delay="1200"/>
                                          </p:stCondLst>
                                        </p:cTn>
                                        <p:tgtEl>
                                          <p:spTgt spid="4915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iterate type="lt">
                                    <p:tmPct val="5000"/>
                                  </p:iterate>
                                  <p:childTnLst>
                                    <p:set>
                                      <p:cBhvr>
                                        <p:cTn id="14" dur="1" fill="hold">
                                          <p:stCondLst>
                                            <p:cond delay="0"/>
                                          </p:stCondLst>
                                        </p:cTn>
                                        <p:tgtEl>
                                          <p:spTgt spid="49157">
                                            <p:txEl>
                                              <p:pRg st="0" end="0"/>
                                            </p:txEl>
                                          </p:spTgt>
                                        </p:tgtEl>
                                        <p:attrNameLst>
                                          <p:attrName>style.visibility</p:attrName>
                                        </p:attrNameLst>
                                      </p:cBhvr>
                                      <p:to>
                                        <p:strVal val="visible"/>
                                      </p:to>
                                    </p:set>
                                    <p:anim calcmode="lin" valueType="num">
                                      <p:cBhvr>
                                        <p:cTn id="15" dur="500" fill="hold"/>
                                        <p:tgtEl>
                                          <p:spTgt spid="4915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915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915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4915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0" end="0"/>
                                            </p:txEl>
                                          </p:spTgt>
                                        </p:tgtEl>
                                        <p:attrNameLst>
                                          <p:attrName>ppt_c</p:attrName>
                                        </p:attrNameLst>
                                      </p:cBhvr>
                                      <p:to>
                                        <a:schemeClr val="accent1"/>
                                      </p:to>
                                    </p:animClr>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iterate type="lt">
                                    <p:tmPct val="5000"/>
                                  </p:iterate>
                                  <p:childTnLst>
                                    <p:set>
                                      <p:cBhvr>
                                        <p:cTn id="22" dur="1" fill="hold">
                                          <p:stCondLst>
                                            <p:cond delay="0"/>
                                          </p:stCondLst>
                                        </p:cTn>
                                        <p:tgtEl>
                                          <p:spTgt spid="49157">
                                            <p:txEl>
                                              <p:pRg st="1" end="1"/>
                                            </p:txEl>
                                          </p:spTgt>
                                        </p:tgtEl>
                                        <p:attrNameLst>
                                          <p:attrName>style.visibility</p:attrName>
                                        </p:attrNameLst>
                                      </p:cBhvr>
                                      <p:to>
                                        <p:strVal val="visible"/>
                                      </p:to>
                                    </p:set>
                                    <p:anim calcmode="lin" valueType="num">
                                      <p:cBhvr>
                                        <p:cTn id="23" dur="500" fill="hold"/>
                                        <p:tgtEl>
                                          <p:spTgt spid="4915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915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915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49157">
                                            <p:txEl>
                                              <p:pRg st="1" end="1"/>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1" end="1"/>
                                            </p:txEl>
                                          </p:spTgt>
                                        </p:tgtEl>
                                        <p:attrNameLst>
                                          <p:attrName>ppt_c</p:attrName>
                                        </p:attrNameLst>
                                      </p:cBhvr>
                                      <p:to>
                                        <a:schemeClr val="accent1"/>
                                      </p:to>
                                    </p:animClr>
                                  </p:sub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iterate type="lt">
                                    <p:tmPct val="5000"/>
                                  </p:iterate>
                                  <p:childTnLst>
                                    <p:set>
                                      <p:cBhvr>
                                        <p:cTn id="30" dur="1" fill="hold">
                                          <p:stCondLst>
                                            <p:cond delay="0"/>
                                          </p:stCondLst>
                                        </p:cTn>
                                        <p:tgtEl>
                                          <p:spTgt spid="49157">
                                            <p:txEl>
                                              <p:pRg st="2" end="2"/>
                                            </p:txEl>
                                          </p:spTgt>
                                        </p:tgtEl>
                                        <p:attrNameLst>
                                          <p:attrName>style.visibility</p:attrName>
                                        </p:attrNameLst>
                                      </p:cBhvr>
                                      <p:to>
                                        <p:strVal val="visible"/>
                                      </p:to>
                                    </p:set>
                                    <p:anim calcmode="lin" valueType="num">
                                      <p:cBhvr>
                                        <p:cTn id="31" dur="500" fill="hold"/>
                                        <p:tgtEl>
                                          <p:spTgt spid="4915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4915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4915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4" dur="500" fill="hold"/>
                                        <p:tgtEl>
                                          <p:spTgt spid="4915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3"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7108"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Los hombres no son juzgados cuando mueren</a:t>
            </a:r>
          </a:p>
        </p:txBody>
      </p:sp>
      <p:sp>
        <p:nvSpPr>
          <p:cNvPr id="47110" name="Text Box 6"/>
          <p:cNvSpPr txBox="1">
            <a:spLocks noChangeArrowheads="1"/>
          </p:cNvSpPr>
          <p:nvPr/>
        </p:nvSpPr>
        <p:spPr bwMode="auto">
          <a:xfrm>
            <a:off x="323850" y="1484313"/>
            <a:ext cx="8496300" cy="1189037"/>
          </a:xfrm>
          <a:prstGeom prst="rect">
            <a:avLst/>
          </a:prstGeom>
          <a:noFill/>
          <a:ln w="9525">
            <a:noFill/>
            <a:miter lim="800000"/>
            <a:headEnd/>
            <a:tailEnd/>
          </a:ln>
          <a:effectLst/>
        </p:spPr>
        <p:txBody>
          <a:bodyPr>
            <a:spAutoFit/>
          </a:bodyPr>
          <a:lstStyle/>
          <a:p>
            <a:pPr>
              <a:spcBef>
                <a:spcPct val="50000"/>
              </a:spcBef>
            </a:pPr>
            <a:r>
              <a:rPr lang="es-ES" sz="2400" b="1" dirty="0"/>
              <a:t>“Por cuanto ha establecido </a:t>
            </a:r>
            <a:r>
              <a:rPr lang="es-ES" sz="2400" b="1" dirty="0">
                <a:solidFill>
                  <a:srgbClr val="993300"/>
                </a:solidFill>
              </a:rPr>
              <a:t>un día en el cual juzgará</a:t>
            </a:r>
            <a:r>
              <a:rPr lang="es-ES" sz="2400" b="1" dirty="0"/>
              <a:t> al mundo con justicia”</a:t>
            </a:r>
          </a:p>
          <a:p>
            <a:pPr algn="r">
              <a:spcBef>
                <a:spcPct val="50000"/>
              </a:spcBef>
            </a:pPr>
            <a:r>
              <a:rPr lang="es-ES" sz="1600" b="1" dirty="0"/>
              <a:t>Hechos, 17: 31</a:t>
            </a:r>
          </a:p>
        </p:txBody>
      </p:sp>
      <p:sp>
        <p:nvSpPr>
          <p:cNvPr id="47111" name="Text Box 7"/>
          <p:cNvSpPr txBox="1">
            <a:spLocks noChangeArrowheads="1"/>
          </p:cNvSpPr>
          <p:nvPr/>
        </p:nvSpPr>
        <p:spPr bwMode="auto">
          <a:xfrm>
            <a:off x="323850" y="2781300"/>
            <a:ext cx="8640763" cy="1189038"/>
          </a:xfrm>
          <a:prstGeom prst="rect">
            <a:avLst/>
          </a:prstGeom>
          <a:noFill/>
          <a:ln w="9525">
            <a:noFill/>
            <a:miter lim="800000"/>
            <a:headEnd/>
            <a:tailEnd/>
          </a:ln>
          <a:effectLst/>
        </p:spPr>
        <p:txBody>
          <a:bodyPr>
            <a:spAutoFit/>
          </a:bodyPr>
          <a:lstStyle/>
          <a:p>
            <a:pPr>
              <a:spcBef>
                <a:spcPct val="50000"/>
              </a:spcBef>
            </a:pPr>
            <a:r>
              <a:rPr lang="es-ES" sz="2400" b="1" dirty="0"/>
              <a:t>“Y a los ángeles que no guardaron su dignidad… los ha guardado… para </a:t>
            </a:r>
            <a:r>
              <a:rPr lang="es-ES" sz="2400" b="1" dirty="0">
                <a:solidFill>
                  <a:srgbClr val="993300"/>
                </a:solidFill>
              </a:rPr>
              <a:t>el juicio del gran día</a:t>
            </a:r>
            <a:r>
              <a:rPr lang="es-ES" sz="2400" b="1" dirty="0"/>
              <a:t>”</a:t>
            </a:r>
          </a:p>
          <a:p>
            <a:pPr algn="r">
              <a:spcBef>
                <a:spcPct val="50000"/>
              </a:spcBef>
            </a:pPr>
            <a:r>
              <a:rPr lang="es-ES" sz="1600" b="1" dirty="0"/>
              <a:t>Judas, 6</a:t>
            </a:r>
          </a:p>
        </p:txBody>
      </p:sp>
      <p:sp>
        <p:nvSpPr>
          <p:cNvPr id="47112" name="Text Box 8"/>
          <p:cNvSpPr txBox="1">
            <a:spLocks noChangeArrowheads="1"/>
          </p:cNvSpPr>
          <p:nvPr/>
        </p:nvSpPr>
        <p:spPr bwMode="auto">
          <a:xfrm>
            <a:off x="250825" y="4005263"/>
            <a:ext cx="8713788" cy="2284412"/>
          </a:xfrm>
          <a:prstGeom prst="rect">
            <a:avLst/>
          </a:prstGeom>
          <a:noFill/>
          <a:ln w="9525">
            <a:noFill/>
            <a:miter lim="800000"/>
            <a:headEnd/>
            <a:tailEnd/>
          </a:ln>
          <a:effectLst/>
        </p:spPr>
        <p:txBody>
          <a:bodyPr>
            <a:spAutoFit/>
          </a:bodyPr>
          <a:lstStyle/>
          <a:p>
            <a:pPr>
              <a:spcBef>
                <a:spcPct val="50000"/>
              </a:spcBef>
            </a:pPr>
            <a:r>
              <a:rPr lang="es-ES" sz="2400" b="1" dirty="0"/>
              <a:t>“Y vi a los muertos, grandes y pequeños, de pie ante Dios; y los libros fueron abiertos, y otro libro fue abierto, el cual es el libro de la vida; y </a:t>
            </a:r>
            <a:r>
              <a:rPr lang="es-ES" sz="2400" b="1" dirty="0">
                <a:solidFill>
                  <a:srgbClr val="993300"/>
                </a:solidFill>
              </a:rPr>
              <a:t>fueron juzgados los muertos</a:t>
            </a:r>
            <a:r>
              <a:rPr lang="es-ES" sz="2400" b="1" dirty="0"/>
              <a:t> por las cosas que estaban escritas en los libros, según sus obras”</a:t>
            </a:r>
          </a:p>
          <a:p>
            <a:pPr algn="r">
              <a:spcBef>
                <a:spcPct val="50000"/>
              </a:spcBef>
            </a:pPr>
            <a:r>
              <a:rPr lang="es-ES" sz="1600" b="1" dirty="0"/>
              <a:t>Apocalipsis, 20: 12</a:t>
            </a:r>
          </a:p>
        </p:txBody>
      </p:sp>
      <p:sp>
        <p:nvSpPr>
          <p:cNvPr id="9" name="8 Rectángulo"/>
          <p:cNvSpPr/>
          <p:nvPr/>
        </p:nvSpPr>
        <p:spPr>
          <a:xfrm>
            <a:off x="2683502" y="1700808"/>
            <a:ext cx="3776996" cy="707886"/>
          </a:xfrm>
          <a:prstGeom prst="rect">
            <a:avLst/>
          </a:prstGeom>
        </p:spPr>
        <p:txBody>
          <a:bodyPr wrap="none">
            <a:spAutoFit/>
          </a:bodyPr>
          <a:lstStyle/>
          <a:p>
            <a:pPr algn="r">
              <a:spcBef>
                <a:spcPct val="50000"/>
              </a:spcBef>
            </a:pPr>
            <a:r>
              <a:rPr lang="es-ES" sz="4000" b="1" dirty="0"/>
              <a:t>Hechos, 17: 31</a:t>
            </a:r>
          </a:p>
        </p:txBody>
      </p:sp>
      <p:sp>
        <p:nvSpPr>
          <p:cNvPr id="10" name="9 Rectángulo"/>
          <p:cNvSpPr/>
          <p:nvPr/>
        </p:nvSpPr>
        <p:spPr>
          <a:xfrm>
            <a:off x="3453745" y="2924944"/>
            <a:ext cx="2236510" cy="707886"/>
          </a:xfrm>
          <a:prstGeom prst="rect">
            <a:avLst/>
          </a:prstGeom>
        </p:spPr>
        <p:txBody>
          <a:bodyPr wrap="none">
            <a:spAutoFit/>
          </a:bodyPr>
          <a:lstStyle/>
          <a:p>
            <a:pPr algn="r">
              <a:spcBef>
                <a:spcPct val="50000"/>
              </a:spcBef>
            </a:pPr>
            <a:r>
              <a:rPr lang="es-ES" sz="4000" b="1" dirty="0"/>
              <a:t>Judas, 6</a:t>
            </a:r>
          </a:p>
        </p:txBody>
      </p:sp>
      <p:sp>
        <p:nvSpPr>
          <p:cNvPr id="11" name="10 Rectángulo"/>
          <p:cNvSpPr/>
          <p:nvPr/>
        </p:nvSpPr>
        <p:spPr>
          <a:xfrm>
            <a:off x="2170541" y="4437112"/>
            <a:ext cx="4802918" cy="707886"/>
          </a:xfrm>
          <a:prstGeom prst="rect">
            <a:avLst/>
          </a:prstGeom>
        </p:spPr>
        <p:txBody>
          <a:bodyPr wrap="none">
            <a:spAutoFit/>
          </a:bodyPr>
          <a:lstStyle/>
          <a:p>
            <a:pPr algn="r">
              <a:spcBef>
                <a:spcPct val="50000"/>
              </a:spcBef>
            </a:pPr>
            <a:r>
              <a:rPr lang="es-ES" sz="4000" b="1" dirty="0"/>
              <a:t>Apocalipsis, 20: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7108"/>
                                        </p:tgtEl>
                                        <p:attrNameLst>
                                          <p:attrName>style.visibility</p:attrName>
                                        </p:attrNameLst>
                                      </p:cBhvr>
                                      <p:tavLst>
                                        <p:tav tm="0">
                                          <p:val>
                                            <p:strVal val="hidden"/>
                                          </p:val>
                                        </p:tav>
                                        <p:tav tm="50000">
                                          <p:val>
                                            <p:strVal val="visible"/>
                                          </p:val>
                                        </p:tav>
                                      </p:tavLst>
                                    </p:anim>
                                  </p:childTnLst>
                                </p:cTn>
                              </p:par>
                            </p:childTnLst>
                          </p:cTn>
                        </p:par>
                        <p:par>
                          <p:cTn id="7" fill="hold">
                            <p:stCondLst>
                              <p:cond delay="3000"/>
                            </p:stCondLst>
                            <p:childTnLst>
                              <p:par>
                                <p:cTn id="8" presetID="1" presetClass="entr" presetSubtype="0" fill="hold" grpId="0" nodeType="afterEffect">
                                  <p:stCondLst>
                                    <p:cond delay="0"/>
                                  </p:stCondLst>
                                  <p:childTnLst>
                                    <p:set>
                                      <p:cBhvr>
                                        <p:cTn id="9" dur="1" fill="hold">
                                          <p:stCondLst>
                                            <p:cond delay="0"/>
                                          </p:stCondLst>
                                        </p:cTn>
                                        <p:tgtEl>
                                          <p:spTgt spid="11"/>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9"/>
                                        </p:tgtEl>
                                        <p:attrNameLst>
                                          <p:attrName>style.visibility</p:attrName>
                                        </p:attrNameLst>
                                      </p:cBhvr>
                                      <p:to>
                                        <p:strVal val="hidden"/>
                                      </p:to>
                                    </p:set>
                                  </p:childTnLst>
                                </p:cTn>
                              </p:par>
                            </p:childTnLst>
                          </p:cTn>
                        </p:par>
                        <p:par>
                          <p:cTn id="18" fill="hold">
                            <p:stCondLst>
                              <p:cond delay="0"/>
                            </p:stCondLst>
                            <p:childTnLst>
                              <p:par>
                                <p:cTn id="19" presetID="22" presetClass="entr" presetSubtype="4" fill="hold" nodeType="afterEffect">
                                  <p:stCondLst>
                                    <p:cond delay="0"/>
                                  </p:stCondLst>
                                  <p:iterate type="wd">
                                    <p:tmPct val="5000"/>
                                  </p:iterate>
                                  <p:childTnLst>
                                    <p:set>
                                      <p:cBhvr>
                                        <p:cTn id="20" dur="1" fill="hold">
                                          <p:stCondLst>
                                            <p:cond delay="0"/>
                                          </p:stCondLst>
                                        </p:cTn>
                                        <p:tgtEl>
                                          <p:spTgt spid="47110">
                                            <p:txEl>
                                              <p:pRg st="0" end="0"/>
                                            </p:txEl>
                                          </p:spTgt>
                                        </p:tgtEl>
                                        <p:attrNameLst>
                                          <p:attrName>style.visibility</p:attrName>
                                        </p:attrNameLst>
                                      </p:cBhvr>
                                      <p:to>
                                        <p:strVal val="visible"/>
                                      </p:to>
                                    </p:set>
                                    <p:animEffect transition="in" filter="wipe(down)">
                                      <p:cBhvr>
                                        <p:cTn id="21" dur="500"/>
                                        <p:tgtEl>
                                          <p:spTgt spid="47110">
                                            <p:txEl>
                                              <p:pRg st="0" end="0"/>
                                            </p:txEl>
                                          </p:spTgt>
                                        </p:tgtEl>
                                      </p:cBhvr>
                                    </p:animEffect>
                                  </p:childTnLst>
                                </p:cTn>
                              </p:par>
                              <p:par>
                                <p:cTn id="22" presetID="42" presetClass="entr" presetSubtype="0" fill="hold" nodeType="withEffect">
                                  <p:stCondLst>
                                    <p:cond delay="0"/>
                                  </p:stCondLst>
                                  <p:childTnLst>
                                    <p:set>
                                      <p:cBhvr>
                                        <p:cTn id="23" dur="1" fill="hold">
                                          <p:stCondLst>
                                            <p:cond delay="0"/>
                                          </p:stCondLst>
                                        </p:cTn>
                                        <p:tgtEl>
                                          <p:spTgt spid="47110">
                                            <p:txEl>
                                              <p:pRg st="1" end="1"/>
                                            </p:txEl>
                                          </p:spTgt>
                                        </p:tgtEl>
                                        <p:attrNameLst>
                                          <p:attrName>style.visibility</p:attrName>
                                        </p:attrNameLst>
                                      </p:cBhvr>
                                      <p:to>
                                        <p:strVal val="visible"/>
                                      </p:to>
                                    </p:set>
                                    <p:animEffect transition="in" filter="fade">
                                      <p:cBhvr>
                                        <p:cTn id="24" dur="500"/>
                                        <p:tgtEl>
                                          <p:spTgt spid="47110">
                                            <p:txEl>
                                              <p:pRg st="1" end="1"/>
                                            </p:txEl>
                                          </p:spTgt>
                                        </p:tgtEl>
                                      </p:cBhvr>
                                    </p:animEffect>
                                    <p:anim calcmode="lin" valueType="num">
                                      <p:cBhvr>
                                        <p:cTn id="25" dur="500" fill="hold"/>
                                        <p:tgtEl>
                                          <p:spTgt spid="47110">
                                            <p:txEl>
                                              <p:pRg st="1" end="1"/>
                                            </p:txEl>
                                          </p:spTgt>
                                        </p:tgtEl>
                                        <p:attrNameLst>
                                          <p:attrName>ppt_x</p:attrName>
                                        </p:attrNameLst>
                                      </p:cBhvr>
                                      <p:tavLst>
                                        <p:tav tm="0">
                                          <p:val>
                                            <p:strVal val="#ppt_x"/>
                                          </p:val>
                                        </p:tav>
                                        <p:tav tm="100000">
                                          <p:val>
                                            <p:strVal val="#ppt_x"/>
                                          </p:val>
                                        </p:tav>
                                      </p:tavLst>
                                    </p:anim>
                                    <p:anim calcmode="lin" valueType="num">
                                      <p:cBhvr>
                                        <p:cTn id="26" dur="500" fill="hold"/>
                                        <p:tgtEl>
                                          <p:spTgt spid="471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10"/>
                                        </p:tgtEl>
                                        <p:attrNameLst>
                                          <p:attrName>style.visibility</p:attrName>
                                        </p:attrNameLst>
                                      </p:cBhvr>
                                      <p:to>
                                        <p:strVal val="hidden"/>
                                      </p:to>
                                    </p:set>
                                  </p:childTnLst>
                                </p:cTn>
                              </p:par>
                            </p:childTnLst>
                          </p:cTn>
                        </p:par>
                        <p:par>
                          <p:cTn id="31" fill="hold">
                            <p:stCondLst>
                              <p:cond delay="0"/>
                            </p:stCondLst>
                            <p:childTnLst>
                              <p:par>
                                <p:cTn id="32" presetID="22" presetClass="entr" presetSubtype="4" fill="hold" nodeType="afterEffect">
                                  <p:stCondLst>
                                    <p:cond delay="0"/>
                                  </p:stCondLst>
                                  <p:iterate type="wd">
                                    <p:tmPct val="5000"/>
                                  </p:iterate>
                                  <p:childTnLst>
                                    <p:set>
                                      <p:cBhvr>
                                        <p:cTn id="33" dur="1" fill="hold">
                                          <p:stCondLst>
                                            <p:cond delay="0"/>
                                          </p:stCondLst>
                                        </p:cTn>
                                        <p:tgtEl>
                                          <p:spTgt spid="47111">
                                            <p:txEl>
                                              <p:pRg st="0" end="0"/>
                                            </p:txEl>
                                          </p:spTgt>
                                        </p:tgtEl>
                                        <p:attrNameLst>
                                          <p:attrName>style.visibility</p:attrName>
                                        </p:attrNameLst>
                                      </p:cBhvr>
                                      <p:to>
                                        <p:strVal val="visible"/>
                                      </p:to>
                                    </p:set>
                                    <p:animEffect transition="in" filter="wipe(down)">
                                      <p:cBhvr>
                                        <p:cTn id="34" dur="500"/>
                                        <p:tgtEl>
                                          <p:spTgt spid="47111">
                                            <p:txEl>
                                              <p:pRg st="0" end="0"/>
                                            </p:txEl>
                                          </p:spTgt>
                                        </p:tgtEl>
                                      </p:cBhvr>
                                    </p:animEffect>
                                  </p:childTnLst>
                                </p:cTn>
                              </p:par>
                              <p:par>
                                <p:cTn id="35" presetID="42" presetClass="entr" presetSubtype="0" fill="hold" nodeType="withEffect">
                                  <p:stCondLst>
                                    <p:cond delay="0"/>
                                  </p:stCondLst>
                                  <p:childTnLst>
                                    <p:set>
                                      <p:cBhvr>
                                        <p:cTn id="36" dur="1" fill="hold">
                                          <p:stCondLst>
                                            <p:cond delay="0"/>
                                          </p:stCondLst>
                                        </p:cTn>
                                        <p:tgtEl>
                                          <p:spTgt spid="47111">
                                            <p:txEl>
                                              <p:pRg st="1" end="1"/>
                                            </p:txEl>
                                          </p:spTgt>
                                        </p:tgtEl>
                                        <p:attrNameLst>
                                          <p:attrName>style.visibility</p:attrName>
                                        </p:attrNameLst>
                                      </p:cBhvr>
                                      <p:to>
                                        <p:strVal val="visible"/>
                                      </p:to>
                                    </p:set>
                                    <p:animEffect transition="in" filter="fade">
                                      <p:cBhvr>
                                        <p:cTn id="37" dur="500"/>
                                        <p:tgtEl>
                                          <p:spTgt spid="47111">
                                            <p:txEl>
                                              <p:pRg st="1" end="1"/>
                                            </p:txEl>
                                          </p:spTgt>
                                        </p:tgtEl>
                                      </p:cBhvr>
                                    </p:animEffect>
                                    <p:anim calcmode="lin" valueType="num">
                                      <p:cBhvr>
                                        <p:cTn id="38" dur="500" fill="hold"/>
                                        <p:tgtEl>
                                          <p:spTgt spid="47111">
                                            <p:txEl>
                                              <p:pRg st="1" end="1"/>
                                            </p:txEl>
                                          </p:spTgt>
                                        </p:tgtEl>
                                        <p:attrNameLst>
                                          <p:attrName>ppt_x</p:attrName>
                                        </p:attrNameLst>
                                      </p:cBhvr>
                                      <p:tavLst>
                                        <p:tav tm="0">
                                          <p:val>
                                            <p:strVal val="#ppt_x"/>
                                          </p:val>
                                        </p:tav>
                                        <p:tav tm="100000">
                                          <p:val>
                                            <p:strVal val="#ppt_x"/>
                                          </p:val>
                                        </p:tav>
                                      </p:tavLst>
                                    </p:anim>
                                    <p:anim calcmode="lin" valueType="num">
                                      <p:cBhvr>
                                        <p:cTn id="39" dur="500" fill="hold"/>
                                        <p:tgtEl>
                                          <p:spTgt spid="471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11"/>
                                        </p:tgtEl>
                                        <p:attrNameLst>
                                          <p:attrName>style.visibility</p:attrName>
                                        </p:attrNameLst>
                                      </p:cBhvr>
                                      <p:to>
                                        <p:strVal val="hidden"/>
                                      </p:to>
                                    </p:set>
                                  </p:childTnLst>
                                </p:cTn>
                              </p:par>
                            </p:childTnLst>
                          </p:cTn>
                        </p:par>
                        <p:par>
                          <p:cTn id="44" fill="hold">
                            <p:stCondLst>
                              <p:cond delay="0"/>
                            </p:stCondLst>
                            <p:childTnLst>
                              <p:par>
                                <p:cTn id="45" presetID="22" presetClass="entr" presetSubtype="4" fill="hold" nodeType="afterEffect">
                                  <p:stCondLst>
                                    <p:cond delay="0"/>
                                  </p:stCondLst>
                                  <p:iterate type="wd">
                                    <p:tmPct val="5000"/>
                                  </p:iterate>
                                  <p:childTnLst>
                                    <p:set>
                                      <p:cBhvr>
                                        <p:cTn id="46" dur="1" fill="hold">
                                          <p:stCondLst>
                                            <p:cond delay="0"/>
                                          </p:stCondLst>
                                        </p:cTn>
                                        <p:tgtEl>
                                          <p:spTgt spid="47112">
                                            <p:txEl>
                                              <p:pRg st="0" end="0"/>
                                            </p:txEl>
                                          </p:spTgt>
                                        </p:tgtEl>
                                        <p:attrNameLst>
                                          <p:attrName>style.visibility</p:attrName>
                                        </p:attrNameLst>
                                      </p:cBhvr>
                                      <p:to>
                                        <p:strVal val="visible"/>
                                      </p:to>
                                    </p:set>
                                    <p:animEffect transition="in" filter="wipe(down)">
                                      <p:cBhvr>
                                        <p:cTn id="47" dur="500"/>
                                        <p:tgtEl>
                                          <p:spTgt spid="47112">
                                            <p:txEl>
                                              <p:pRg st="0" end="0"/>
                                            </p:txEl>
                                          </p:spTgt>
                                        </p:tgtEl>
                                      </p:cBhvr>
                                    </p:animEffect>
                                  </p:childTnLst>
                                </p:cTn>
                              </p:par>
                              <p:par>
                                <p:cTn id="48" presetID="42" presetClass="entr" presetSubtype="0" fill="hold" nodeType="withEffect">
                                  <p:stCondLst>
                                    <p:cond delay="0"/>
                                  </p:stCondLst>
                                  <p:childTnLst>
                                    <p:set>
                                      <p:cBhvr>
                                        <p:cTn id="49" dur="1" fill="hold">
                                          <p:stCondLst>
                                            <p:cond delay="0"/>
                                          </p:stCondLst>
                                        </p:cTn>
                                        <p:tgtEl>
                                          <p:spTgt spid="47112">
                                            <p:txEl>
                                              <p:pRg st="1" end="1"/>
                                            </p:txEl>
                                          </p:spTgt>
                                        </p:tgtEl>
                                        <p:attrNameLst>
                                          <p:attrName>style.visibility</p:attrName>
                                        </p:attrNameLst>
                                      </p:cBhvr>
                                      <p:to>
                                        <p:strVal val="visible"/>
                                      </p:to>
                                    </p:set>
                                    <p:animEffect transition="in" filter="fade">
                                      <p:cBhvr>
                                        <p:cTn id="50" dur="500"/>
                                        <p:tgtEl>
                                          <p:spTgt spid="47112">
                                            <p:txEl>
                                              <p:pRg st="1" end="1"/>
                                            </p:txEl>
                                          </p:spTgt>
                                        </p:tgtEl>
                                      </p:cBhvr>
                                    </p:animEffect>
                                    <p:anim calcmode="lin" valueType="num">
                                      <p:cBhvr>
                                        <p:cTn id="51" dur="500" fill="hold"/>
                                        <p:tgtEl>
                                          <p:spTgt spid="47112">
                                            <p:txEl>
                                              <p:pRg st="1" end="1"/>
                                            </p:txEl>
                                          </p:spTgt>
                                        </p:tgtEl>
                                        <p:attrNameLst>
                                          <p:attrName>ppt_x</p:attrName>
                                        </p:attrNameLst>
                                      </p:cBhvr>
                                      <p:tavLst>
                                        <p:tav tm="0">
                                          <p:val>
                                            <p:strVal val="#ppt_x"/>
                                          </p:val>
                                        </p:tav>
                                        <p:tav tm="100000">
                                          <p:val>
                                            <p:strVal val="#ppt_x"/>
                                          </p:val>
                                        </p:tav>
                                      </p:tavLst>
                                    </p:anim>
                                    <p:anim calcmode="lin" valueType="num">
                                      <p:cBhvr>
                                        <p:cTn id="52" dur="500" fill="hold"/>
                                        <p:tgtEl>
                                          <p:spTgt spid="471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9" grpId="0"/>
      <p:bldP spid="9" grpId="1"/>
      <p:bldP spid="10" grpId="0"/>
      <p:bldP spid="10" grpId="1"/>
      <p:bldP spid="11" grpId="0"/>
      <p:bldP spid="11" grpId="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1204" name="WordArt 4"/>
          <p:cNvSpPr>
            <a:spLocks noChangeArrowheads="1" noChangeShapeType="1" noTextEdit="1"/>
          </p:cNvSpPr>
          <p:nvPr/>
        </p:nvSpPr>
        <p:spPr bwMode="auto">
          <a:xfrm>
            <a:off x="468313" y="333375"/>
            <a:ext cx="5676900" cy="992188"/>
          </a:xfrm>
          <a:prstGeom prst="rect">
            <a:avLst/>
          </a:prstGeom>
        </p:spPr>
        <p:txBody>
          <a:bodyPr wrap="none" fromWordArt="1">
            <a:prstTxWarp prst="textCascadeUp">
              <a:avLst>
                <a:gd name="adj" fmla="val 44444"/>
              </a:avLst>
            </a:prstTxWarp>
            <a:scene3d>
              <a:camera prst="legacyPerspectiveTopLeft">
                <a:rot lat="0" lon="211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2"/>
                  <a:srcRect/>
                  <a:tile tx="0" ty="0" sx="100000" sy="100000" flip="none" algn="tl"/>
                </a:blipFill>
                <a:latin typeface="Arial Black"/>
              </a:rPr>
              <a:t>AL MORIR EL HOMBRE</a:t>
            </a:r>
          </a:p>
        </p:txBody>
      </p:sp>
      <p:sp>
        <p:nvSpPr>
          <p:cNvPr id="51205" name="AutoShape 5"/>
          <p:cNvSpPr>
            <a:spLocks noChangeArrowheads="1"/>
          </p:cNvSpPr>
          <p:nvPr/>
        </p:nvSpPr>
        <p:spPr bwMode="auto">
          <a:xfrm rot="2983153">
            <a:off x="2543969" y="1496219"/>
            <a:ext cx="1101725" cy="5032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06" name="WordArt 6" descr="Pergamino"/>
          <p:cNvSpPr>
            <a:spLocks noChangeArrowheads="1" noChangeShapeType="1" noTextEdit="1"/>
          </p:cNvSpPr>
          <p:nvPr/>
        </p:nvSpPr>
        <p:spPr bwMode="auto">
          <a:xfrm>
            <a:off x="0" y="2205038"/>
            <a:ext cx="10052050" cy="647700"/>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3"/>
                  <a:srcRect/>
                  <a:tile tx="0" ty="0" sx="100000" sy="100000" flip="none" algn="tl"/>
                </a:blipFill>
                <a:latin typeface="Arial Black"/>
              </a:rPr>
              <a:t>El espíritu (aliento de vida) vuelve a Dios, que lo dió</a:t>
            </a:r>
          </a:p>
        </p:txBody>
      </p:sp>
      <p:sp>
        <p:nvSpPr>
          <p:cNvPr id="51207" name="WordArt 7"/>
          <p:cNvSpPr>
            <a:spLocks noChangeArrowheads="1" noChangeShapeType="1" noTextEdit="1"/>
          </p:cNvSpPr>
          <p:nvPr/>
        </p:nvSpPr>
        <p:spPr bwMode="auto">
          <a:xfrm>
            <a:off x="6227763" y="2636838"/>
            <a:ext cx="2743200" cy="252412"/>
          </a:xfrm>
          <a:prstGeom prst="rect">
            <a:avLst/>
          </a:prstGeom>
        </p:spPr>
        <p:txBody>
          <a:bodyPr wrap="none" fromWordArt="1">
            <a:prstTxWarp prst="textPlain">
              <a:avLst>
                <a:gd name="adj" fmla="val 50000"/>
              </a:avLst>
            </a:prstTxWarp>
          </a:bodyPr>
          <a:lstStyle/>
          <a:p>
            <a:pPr algn="ctr"/>
            <a:r>
              <a:rPr lang="fr-FR" sz="3600" kern="10" dirty="0" err="1">
                <a:ln w="9525">
                  <a:noFill/>
                  <a:round/>
                  <a:headEnd/>
                  <a:tailEnd/>
                </a:ln>
                <a:latin typeface="Arial Black"/>
              </a:rPr>
              <a:t>Eclesiastés</a:t>
            </a:r>
            <a:r>
              <a:rPr lang="fr-FR" sz="3600" kern="10" dirty="0">
                <a:ln w="9525">
                  <a:noFill/>
                  <a:round/>
                  <a:headEnd/>
                  <a:tailEnd/>
                </a:ln>
                <a:latin typeface="Arial Black"/>
              </a:rPr>
              <a:t>, 12</a:t>
            </a:r>
            <a:r>
              <a:rPr lang="fr-FR" sz="3600" kern="10">
                <a:ln w="9525">
                  <a:noFill/>
                  <a:round/>
                  <a:headEnd/>
                  <a:tailEnd/>
                </a:ln>
                <a:latin typeface="Arial Black"/>
              </a:rPr>
              <a:t>: 7; </a:t>
            </a:r>
            <a:r>
              <a:rPr lang="fr-FR" sz="3600" kern="10" dirty="0" err="1">
                <a:ln w="9525">
                  <a:noFill/>
                  <a:round/>
                  <a:headEnd/>
                  <a:tailEnd/>
                </a:ln>
                <a:latin typeface="Arial Black"/>
              </a:rPr>
              <a:t>Génesis</a:t>
            </a:r>
            <a:r>
              <a:rPr lang="fr-FR" sz="3600" kern="10" dirty="0">
                <a:ln w="9525">
                  <a:noFill/>
                  <a:round/>
                  <a:headEnd/>
                  <a:tailEnd/>
                </a:ln>
                <a:latin typeface="Arial Black"/>
              </a:rPr>
              <a:t>, 2: 7</a:t>
            </a:r>
            <a:endParaRPr lang="es-ES" sz="3600" kern="10" dirty="0">
              <a:ln w="9525">
                <a:noFill/>
                <a:round/>
                <a:headEnd/>
                <a:tailEnd/>
              </a:ln>
              <a:latin typeface="Arial Black"/>
            </a:endParaRPr>
          </a:p>
        </p:txBody>
      </p:sp>
      <p:sp>
        <p:nvSpPr>
          <p:cNvPr id="51208" name="AutoShape 8"/>
          <p:cNvSpPr>
            <a:spLocks noChangeArrowheads="1"/>
          </p:cNvSpPr>
          <p:nvPr/>
        </p:nvSpPr>
        <p:spPr bwMode="auto">
          <a:xfrm rot="2983153">
            <a:off x="3625056" y="2936082"/>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09" name="WordArt 9" descr="Esterilla"/>
          <p:cNvSpPr>
            <a:spLocks noChangeArrowheads="1" noChangeShapeType="1" noTextEdit="1"/>
          </p:cNvSpPr>
          <p:nvPr/>
        </p:nvSpPr>
        <p:spPr bwMode="auto">
          <a:xfrm>
            <a:off x="755650" y="3644900"/>
            <a:ext cx="7056438" cy="992188"/>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4"/>
                  <a:srcRect/>
                  <a:tile tx="0" ty="0" sx="100000" sy="100000" flip="none" algn="tl"/>
                </a:blipFill>
                <a:latin typeface="Arial Black"/>
              </a:rPr>
              <a:t>El cuerpo vuelve al polvo</a:t>
            </a:r>
          </a:p>
        </p:txBody>
      </p:sp>
      <p:sp>
        <p:nvSpPr>
          <p:cNvPr id="51210" name="WordArt 10"/>
          <p:cNvSpPr>
            <a:spLocks noChangeArrowheads="1" noChangeShapeType="1" noTextEdit="1"/>
          </p:cNvSpPr>
          <p:nvPr/>
        </p:nvSpPr>
        <p:spPr bwMode="auto">
          <a:xfrm>
            <a:off x="6877050" y="4149725"/>
            <a:ext cx="1760538" cy="179388"/>
          </a:xfrm>
          <a:prstGeom prst="rect">
            <a:avLst/>
          </a:prstGeom>
        </p:spPr>
        <p:txBody>
          <a:bodyPr wrap="none" fromWordArt="1">
            <a:prstTxWarp prst="textPlain">
              <a:avLst>
                <a:gd name="adj" fmla="val 50000"/>
              </a:avLst>
            </a:prstTxWarp>
          </a:bodyPr>
          <a:lstStyle/>
          <a:p>
            <a:pPr algn="ctr"/>
            <a:r>
              <a:rPr lang="es-ES" sz="3600" kern="10">
                <a:ln w="9525">
                  <a:noFill/>
                  <a:round/>
                  <a:headEnd/>
                  <a:tailEnd/>
                </a:ln>
                <a:latin typeface="Arial Black"/>
              </a:rPr>
              <a:t>Génesis, 3: 19</a:t>
            </a:r>
          </a:p>
        </p:txBody>
      </p:sp>
      <p:sp>
        <p:nvSpPr>
          <p:cNvPr id="51211" name="AutoShape 11"/>
          <p:cNvSpPr>
            <a:spLocks noChangeArrowheads="1"/>
          </p:cNvSpPr>
          <p:nvPr/>
        </p:nvSpPr>
        <p:spPr bwMode="auto">
          <a:xfrm rot="2983153">
            <a:off x="4777581" y="4520407"/>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12" name="WordArt 12" descr="Gotas de agua"/>
          <p:cNvSpPr>
            <a:spLocks noChangeArrowheads="1" noChangeShapeType="1" noTextEdit="1"/>
          </p:cNvSpPr>
          <p:nvPr/>
        </p:nvSpPr>
        <p:spPr bwMode="auto">
          <a:xfrm>
            <a:off x="179388" y="5300663"/>
            <a:ext cx="10010775" cy="992187"/>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5"/>
                  <a:srcRect/>
                  <a:tile tx="0" ty="0" sx="100000" sy="100000" flip="none" algn="tl"/>
                </a:blipFill>
                <a:latin typeface="Arial Black"/>
              </a:rPr>
              <a:t>Los pensamientos y la actividad acaban</a:t>
            </a:r>
          </a:p>
        </p:txBody>
      </p:sp>
      <p:sp>
        <p:nvSpPr>
          <p:cNvPr id="51213" name="WordArt 13"/>
          <p:cNvSpPr>
            <a:spLocks noChangeArrowheads="1" noChangeShapeType="1" noTextEdit="1"/>
          </p:cNvSpPr>
          <p:nvPr/>
        </p:nvSpPr>
        <p:spPr bwMode="auto">
          <a:xfrm>
            <a:off x="6732588" y="6237288"/>
            <a:ext cx="2160587" cy="180975"/>
          </a:xfrm>
          <a:prstGeom prst="rect">
            <a:avLst/>
          </a:prstGeom>
        </p:spPr>
        <p:txBody>
          <a:bodyPr wrap="none" fromWordArt="1">
            <a:prstTxWarp prst="textPlain">
              <a:avLst>
                <a:gd name="adj" fmla="val 50000"/>
              </a:avLst>
            </a:prstTxWarp>
          </a:bodyPr>
          <a:lstStyle/>
          <a:p>
            <a:pPr algn="ctr"/>
            <a:r>
              <a:rPr lang="es-ES" sz="3600" kern="10">
                <a:ln w="9525">
                  <a:noFill/>
                  <a:round/>
                  <a:headEnd/>
                  <a:tailEnd/>
                </a:ln>
                <a:latin typeface="Arial Black"/>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500"/>
                                        <p:tgtEl>
                                          <p:spTgt spid="51204"/>
                                        </p:tgtEl>
                                      </p:cBhvr>
                                    </p:animEffect>
                                    <p:anim calcmode="lin" valueType="num">
                                      <p:cBhvr>
                                        <p:cTn id="8" dur="500" fill="hold"/>
                                        <p:tgtEl>
                                          <p:spTgt spid="51204"/>
                                        </p:tgtEl>
                                        <p:attrNameLst>
                                          <p:attrName>ppt_x</p:attrName>
                                        </p:attrNameLst>
                                      </p:cBhvr>
                                      <p:tavLst>
                                        <p:tav tm="0">
                                          <p:val>
                                            <p:strVal val="#ppt_x"/>
                                          </p:val>
                                        </p:tav>
                                        <p:tav tm="100000">
                                          <p:val>
                                            <p:strVal val="#ppt_x"/>
                                          </p:val>
                                        </p:tav>
                                      </p:tavLst>
                                    </p:anim>
                                    <p:anim calcmode="lin" valueType="num">
                                      <p:cBhvr>
                                        <p:cTn id="9" dur="5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8"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 calcmode="lin" valueType="num">
                                      <p:cBhvr>
                                        <p:cTn id="14" dur="500" fill="hold"/>
                                        <p:tgtEl>
                                          <p:spTgt spid="51205"/>
                                        </p:tgtEl>
                                        <p:attrNameLst>
                                          <p:attrName>ppt_x</p:attrName>
                                        </p:attrNameLst>
                                      </p:cBhvr>
                                      <p:tavLst>
                                        <p:tav tm="0">
                                          <p:val>
                                            <p:strVal val="#ppt_x-#ppt_w/2"/>
                                          </p:val>
                                        </p:tav>
                                        <p:tav tm="100000">
                                          <p:val>
                                            <p:strVal val="#ppt_x"/>
                                          </p:val>
                                        </p:tav>
                                      </p:tavLst>
                                    </p:anim>
                                    <p:anim calcmode="lin" valueType="num">
                                      <p:cBhvr>
                                        <p:cTn id="15" dur="500" fill="hold"/>
                                        <p:tgtEl>
                                          <p:spTgt spid="51205"/>
                                        </p:tgtEl>
                                        <p:attrNameLst>
                                          <p:attrName>ppt_y</p:attrName>
                                        </p:attrNameLst>
                                      </p:cBhvr>
                                      <p:tavLst>
                                        <p:tav tm="0">
                                          <p:val>
                                            <p:strVal val="#ppt_y"/>
                                          </p:val>
                                        </p:tav>
                                        <p:tav tm="100000">
                                          <p:val>
                                            <p:strVal val="#ppt_y"/>
                                          </p:val>
                                        </p:tav>
                                      </p:tavLst>
                                    </p:anim>
                                    <p:anim calcmode="lin" valueType="num">
                                      <p:cBhvr>
                                        <p:cTn id="16" dur="500" fill="hold"/>
                                        <p:tgtEl>
                                          <p:spTgt spid="51205"/>
                                        </p:tgtEl>
                                        <p:attrNameLst>
                                          <p:attrName>ppt_w</p:attrName>
                                        </p:attrNameLst>
                                      </p:cBhvr>
                                      <p:tavLst>
                                        <p:tav tm="0">
                                          <p:val>
                                            <p:fltVal val="0"/>
                                          </p:val>
                                        </p:tav>
                                        <p:tav tm="100000">
                                          <p:val>
                                            <p:strVal val="#ppt_w"/>
                                          </p:val>
                                        </p:tav>
                                      </p:tavLst>
                                    </p:anim>
                                    <p:anim calcmode="lin" valueType="num">
                                      <p:cBhvr>
                                        <p:cTn id="17" dur="500" fill="hold"/>
                                        <p:tgtEl>
                                          <p:spTgt spid="51205"/>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47" presetClass="entr" presetSubtype="0" fill="hold" grpId="0" nodeType="afterEffect">
                                  <p:stCondLst>
                                    <p:cond delay="0"/>
                                  </p:stCondLst>
                                  <p:childTnLst>
                                    <p:set>
                                      <p:cBhvr>
                                        <p:cTn id="20" dur="1" fill="hold">
                                          <p:stCondLst>
                                            <p:cond delay="0"/>
                                          </p:stCondLst>
                                        </p:cTn>
                                        <p:tgtEl>
                                          <p:spTgt spid="51206"/>
                                        </p:tgtEl>
                                        <p:attrNameLst>
                                          <p:attrName>style.visibility</p:attrName>
                                        </p:attrNameLst>
                                      </p:cBhvr>
                                      <p:to>
                                        <p:strVal val="visible"/>
                                      </p:to>
                                    </p:set>
                                    <p:animEffect transition="in" filter="fade">
                                      <p:cBhvr>
                                        <p:cTn id="21" dur="500"/>
                                        <p:tgtEl>
                                          <p:spTgt spid="51206"/>
                                        </p:tgtEl>
                                      </p:cBhvr>
                                    </p:animEffect>
                                    <p:anim calcmode="lin" valueType="num">
                                      <p:cBhvr>
                                        <p:cTn id="22" dur="500" fill="hold"/>
                                        <p:tgtEl>
                                          <p:spTgt spid="51206"/>
                                        </p:tgtEl>
                                        <p:attrNameLst>
                                          <p:attrName>ppt_x</p:attrName>
                                        </p:attrNameLst>
                                      </p:cBhvr>
                                      <p:tavLst>
                                        <p:tav tm="0">
                                          <p:val>
                                            <p:strVal val="#ppt_x"/>
                                          </p:val>
                                        </p:tav>
                                        <p:tav tm="100000">
                                          <p:val>
                                            <p:strVal val="#ppt_x"/>
                                          </p:val>
                                        </p:tav>
                                      </p:tavLst>
                                    </p:anim>
                                    <p:anim calcmode="lin" valueType="num">
                                      <p:cBhvr>
                                        <p:cTn id="23" dur="500" fill="hold"/>
                                        <p:tgtEl>
                                          <p:spTgt spid="51206"/>
                                        </p:tgtEl>
                                        <p:attrNameLst>
                                          <p:attrName>ppt_y</p:attrName>
                                        </p:attrNameLst>
                                      </p:cBhvr>
                                      <p:tavLst>
                                        <p:tav tm="0">
                                          <p:val>
                                            <p:strVal val="#ppt_y-.1"/>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51207"/>
                                        </p:tgtEl>
                                        <p:attrNameLst>
                                          <p:attrName>style.visibility</p:attrName>
                                        </p:attrNameLst>
                                      </p:cBhvr>
                                      <p:to>
                                        <p:strVal val="visible"/>
                                      </p:to>
                                    </p:set>
                                    <p:animEffect transition="in" filter="fade">
                                      <p:cBhvr>
                                        <p:cTn id="26" dur="500"/>
                                        <p:tgtEl>
                                          <p:spTgt spid="51207"/>
                                        </p:tgtEl>
                                      </p:cBhvr>
                                    </p:animEffect>
                                  </p:childTnLst>
                                </p:cTn>
                              </p:par>
                            </p:childTnLst>
                          </p:cTn>
                        </p:par>
                      </p:childTnLst>
                    </p:cTn>
                  </p:par>
                  <p:par>
                    <p:cTn id="27" fill="hold">
                      <p:stCondLst>
                        <p:cond delay="indefinite"/>
                      </p:stCondLst>
                      <p:childTnLst>
                        <p:par>
                          <p:cTn id="28" fill="hold">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p:cTn id="31" dur="500" fill="hold"/>
                                        <p:tgtEl>
                                          <p:spTgt spid="51208"/>
                                        </p:tgtEl>
                                        <p:attrNameLst>
                                          <p:attrName>ppt_x</p:attrName>
                                        </p:attrNameLst>
                                      </p:cBhvr>
                                      <p:tavLst>
                                        <p:tav tm="0">
                                          <p:val>
                                            <p:strVal val="#ppt_x-#ppt_w/2"/>
                                          </p:val>
                                        </p:tav>
                                        <p:tav tm="100000">
                                          <p:val>
                                            <p:strVal val="#ppt_x"/>
                                          </p:val>
                                        </p:tav>
                                      </p:tavLst>
                                    </p:anim>
                                    <p:anim calcmode="lin" valueType="num">
                                      <p:cBhvr>
                                        <p:cTn id="32" dur="500" fill="hold"/>
                                        <p:tgtEl>
                                          <p:spTgt spid="51208"/>
                                        </p:tgtEl>
                                        <p:attrNameLst>
                                          <p:attrName>ppt_y</p:attrName>
                                        </p:attrNameLst>
                                      </p:cBhvr>
                                      <p:tavLst>
                                        <p:tav tm="0">
                                          <p:val>
                                            <p:strVal val="#ppt_y"/>
                                          </p:val>
                                        </p:tav>
                                        <p:tav tm="100000">
                                          <p:val>
                                            <p:strVal val="#ppt_y"/>
                                          </p:val>
                                        </p:tav>
                                      </p:tavLst>
                                    </p:anim>
                                    <p:anim calcmode="lin" valueType="num">
                                      <p:cBhvr>
                                        <p:cTn id="33" dur="500" fill="hold"/>
                                        <p:tgtEl>
                                          <p:spTgt spid="51208"/>
                                        </p:tgtEl>
                                        <p:attrNameLst>
                                          <p:attrName>ppt_w</p:attrName>
                                        </p:attrNameLst>
                                      </p:cBhvr>
                                      <p:tavLst>
                                        <p:tav tm="0">
                                          <p:val>
                                            <p:fltVal val="0"/>
                                          </p:val>
                                        </p:tav>
                                        <p:tav tm="100000">
                                          <p:val>
                                            <p:strVal val="#ppt_w"/>
                                          </p:val>
                                        </p:tav>
                                      </p:tavLst>
                                    </p:anim>
                                    <p:anim calcmode="lin" valueType="num">
                                      <p:cBhvr>
                                        <p:cTn id="34" dur="500" fill="hold"/>
                                        <p:tgtEl>
                                          <p:spTgt spid="51208"/>
                                        </p:tgtEl>
                                        <p:attrNameLst>
                                          <p:attrName>ppt_h</p:attrName>
                                        </p:attrNameLst>
                                      </p:cBhvr>
                                      <p:tavLst>
                                        <p:tav tm="0">
                                          <p:val>
                                            <p:strVal val="#ppt_h"/>
                                          </p:val>
                                        </p:tav>
                                        <p:tav tm="100000">
                                          <p:val>
                                            <p:strVal val="#ppt_h"/>
                                          </p:val>
                                        </p:tav>
                                      </p:tavLst>
                                    </p:anim>
                                  </p:childTnLst>
                                </p:cTn>
                              </p:par>
                            </p:childTnLst>
                          </p:cTn>
                        </p:par>
                        <p:par>
                          <p:cTn id="35" fill="hold">
                            <p:stCondLst>
                              <p:cond delay="500"/>
                            </p:stCondLst>
                            <p:childTnLst>
                              <p:par>
                                <p:cTn id="36" presetID="47" presetClass="entr" presetSubtype="0" fill="hold" grpId="0" nodeType="afterEffect">
                                  <p:stCondLst>
                                    <p:cond delay="0"/>
                                  </p:stCondLst>
                                  <p:childTnLst>
                                    <p:set>
                                      <p:cBhvr>
                                        <p:cTn id="37" dur="1" fill="hold">
                                          <p:stCondLst>
                                            <p:cond delay="0"/>
                                          </p:stCondLst>
                                        </p:cTn>
                                        <p:tgtEl>
                                          <p:spTgt spid="51209"/>
                                        </p:tgtEl>
                                        <p:attrNameLst>
                                          <p:attrName>style.visibility</p:attrName>
                                        </p:attrNameLst>
                                      </p:cBhvr>
                                      <p:to>
                                        <p:strVal val="visible"/>
                                      </p:to>
                                    </p:set>
                                    <p:animEffect transition="in" filter="fade">
                                      <p:cBhvr>
                                        <p:cTn id="38" dur="500"/>
                                        <p:tgtEl>
                                          <p:spTgt spid="51209"/>
                                        </p:tgtEl>
                                      </p:cBhvr>
                                    </p:animEffect>
                                    <p:anim calcmode="lin" valueType="num">
                                      <p:cBhvr>
                                        <p:cTn id="39" dur="500" fill="hold"/>
                                        <p:tgtEl>
                                          <p:spTgt spid="51209"/>
                                        </p:tgtEl>
                                        <p:attrNameLst>
                                          <p:attrName>ppt_x</p:attrName>
                                        </p:attrNameLst>
                                      </p:cBhvr>
                                      <p:tavLst>
                                        <p:tav tm="0">
                                          <p:val>
                                            <p:strVal val="#ppt_x"/>
                                          </p:val>
                                        </p:tav>
                                        <p:tav tm="100000">
                                          <p:val>
                                            <p:strVal val="#ppt_x"/>
                                          </p:val>
                                        </p:tav>
                                      </p:tavLst>
                                    </p:anim>
                                    <p:anim calcmode="lin" valueType="num">
                                      <p:cBhvr>
                                        <p:cTn id="40" dur="500" fill="hold"/>
                                        <p:tgtEl>
                                          <p:spTgt spid="51209"/>
                                        </p:tgtEl>
                                        <p:attrNameLst>
                                          <p:attrName>ppt_y</p:attrName>
                                        </p:attrNameLst>
                                      </p:cBhvr>
                                      <p:tavLst>
                                        <p:tav tm="0">
                                          <p:val>
                                            <p:strVal val="#ppt_y-.1"/>
                                          </p:val>
                                        </p:tav>
                                        <p:tav tm="100000">
                                          <p:val>
                                            <p:strVal val="#ppt_y"/>
                                          </p:val>
                                        </p:tav>
                                      </p:tavLst>
                                    </p:anim>
                                  </p:childTnLst>
                                </p:cTn>
                              </p:par>
                              <p:par>
                                <p:cTn id="41" presetID="10" presetClass="entr" presetSubtype="0" fill="hold" grpId="0" nodeType="withEffect">
                                  <p:stCondLst>
                                    <p:cond delay="0"/>
                                  </p:stCondLst>
                                  <p:childTnLst>
                                    <p:set>
                                      <p:cBhvr>
                                        <p:cTn id="42" dur="1" fill="hold">
                                          <p:stCondLst>
                                            <p:cond delay="0"/>
                                          </p:stCondLst>
                                        </p:cTn>
                                        <p:tgtEl>
                                          <p:spTgt spid="51210"/>
                                        </p:tgtEl>
                                        <p:attrNameLst>
                                          <p:attrName>style.visibility</p:attrName>
                                        </p:attrNameLst>
                                      </p:cBhvr>
                                      <p:to>
                                        <p:strVal val="visible"/>
                                      </p:to>
                                    </p:set>
                                    <p:animEffect transition="in" filter="fade">
                                      <p:cBhvr>
                                        <p:cTn id="43" dur="500"/>
                                        <p:tgtEl>
                                          <p:spTgt spid="51210"/>
                                        </p:tgtEl>
                                      </p:cBhvr>
                                    </p:animEffect>
                                  </p:childTnLst>
                                </p:cTn>
                              </p:par>
                            </p:childTnLst>
                          </p:cTn>
                        </p:par>
                      </p:childTnLst>
                    </p:cTn>
                  </p:par>
                  <p:par>
                    <p:cTn id="44" fill="hold">
                      <p:stCondLst>
                        <p:cond delay="indefinite"/>
                      </p:stCondLst>
                      <p:childTnLst>
                        <p:par>
                          <p:cTn id="45" fill="hold">
                            <p:stCondLst>
                              <p:cond delay="0"/>
                            </p:stCondLst>
                            <p:childTnLst>
                              <p:par>
                                <p:cTn id="46" presetID="17" presetClass="entr" presetSubtype="8" fill="hold" grpId="0" nodeType="clickEffect">
                                  <p:stCondLst>
                                    <p:cond delay="0"/>
                                  </p:stCondLst>
                                  <p:childTnLst>
                                    <p:set>
                                      <p:cBhvr>
                                        <p:cTn id="47" dur="1" fill="hold">
                                          <p:stCondLst>
                                            <p:cond delay="0"/>
                                          </p:stCondLst>
                                        </p:cTn>
                                        <p:tgtEl>
                                          <p:spTgt spid="51211"/>
                                        </p:tgtEl>
                                        <p:attrNameLst>
                                          <p:attrName>style.visibility</p:attrName>
                                        </p:attrNameLst>
                                      </p:cBhvr>
                                      <p:to>
                                        <p:strVal val="visible"/>
                                      </p:to>
                                    </p:set>
                                    <p:anim calcmode="lin" valueType="num">
                                      <p:cBhvr>
                                        <p:cTn id="48" dur="500" fill="hold"/>
                                        <p:tgtEl>
                                          <p:spTgt spid="51211"/>
                                        </p:tgtEl>
                                        <p:attrNameLst>
                                          <p:attrName>ppt_x</p:attrName>
                                        </p:attrNameLst>
                                      </p:cBhvr>
                                      <p:tavLst>
                                        <p:tav tm="0">
                                          <p:val>
                                            <p:strVal val="#ppt_x-#ppt_w/2"/>
                                          </p:val>
                                        </p:tav>
                                        <p:tav tm="100000">
                                          <p:val>
                                            <p:strVal val="#ppt_x"/>
                                          </p:val>
                                        </p:tav>
                                      </p:tavLst>
                                    </p:anim>
                                    <p:anim calcmode="lin" valueType="num">
                                      <p:cBhvr>
                                        <p:cTn id="49" dur="500" fill="hold"/>
                                        <p:tgtEl>
                                          <p:spTgt spid="51211"/>
                                        </p:tgtEl>
                                        <p:attrNameLst>
                                          <p:attrName>ppt_y</p:attrName>
                                        </p:attrNameLst>
                                      </p:cBhvr>
                                      <p:tavLst>
                                        <p:tav tm="0">
                                          <p:val>
                                            <p:strVal val="#ppt_y"/>
                                          </p:val>
                                        </p:tav>
                                        <p:tav tm="100000">
                                          <p:val>
                                            <p:strVal val="#ppt_y"/>
                                          </p:val>
                                        </p:tav>
                                      </p:tavLst>
                                    </p:anim>
                                    <p:anim calcmode="lin" valueType="num">
                                      <p:cBhvr>
                                        <p:cTn id="50" dur="500" fill="hold"/>
                                        <p:tgtEl>
                                          <p:spTgt spid="51211"/>
                                        </p:tgtEl>
                                        <p:attrNameLst>
                                          <p:attrName>ppt_w</p:attrName>
                                        </p:attrNameLst>
                                      </p:cBhvr>
                                      <p:tavLst>
                                        <p:tav tm="0">
                                          <p:val>
                                            <p:fltVal val="0"/>
                                          </p:val>
                                        </p:tav>
                                        <p:tav tm="100000">
                                          <p:val>
                                            <p:strVal val="#ppt_w"/>
                                          </p:val>
                                        </p:tav>
                                      </p:tavLst>
                                    </p:anim>
                                    <p:anim calcmode="lin" valueType="num">
                                      <p:cBhvr>
                                        <p:cTn id="51" dur="500" fill="hold"/>
                                        <p:tgtEl>
                                          <p:spTgt spid="51211"/>
                                        </p:tgtEl>
                                        <p:attrNameLst>
                                          <p:attrName>ppt_h</p:attrName>
                                        </p:attrNameLst>
                                      </p:cBhvr>
                                      <p:tavLst>
                                        <p:tav tm="0">
                                          <p:val>
                                            <p:strVal val="#ppt_h"/>
                                          </p:val>
                                        </p:tav>
                                        <p:tav tm="100000">
                                          <p:val>
                                            <p:strVal val="#ppt_h"/>
                                          </p:val>
                                        </p:tav>
                                      </p:tavLst>
                                    </p:anim>
                                  </p:childTnLst>
                                </p:cTn>
                              </p:par>
                            </p:childTnLst>
                          </p:cTn>
                        </p:par>
                        <p:par>
                          <p:cTn id="52" fill="hold">
                            <p:stCondLst>
                              <p:cond delay="500"/>
                            </p:stCondLst>
                            <p:childTnLst>
                              <p:par>
                                <p:cTn id="53" presetID="47" presetClass="entr" presetSubtype="0" fill="hold" grpId="0" nodeType="afterEffect">
                                  <p:stCondLst>
                                    <p:cond delay="0"/>
                                  </p:stCondLst>
                                  <p:childTnLst>
                                    <p:set>
                                      <p:cBhvr>
                                        <p:cTn id="54" dur="1" fill="hold">
                                          <p:stCondLst>
                                            <p:cond delay="0"/>
                                          </p:stCondLst>
                                        </p:cTn>
                                        <p:tgtEl>
                                          <p:spTgt spid="51212"/>
                                        </p:tgtEl>
                                        <p:attrNameLst>
                                          <p:attrName>style.visibility</p:attrName>
                                        </p:attrNameLst>
                                      </p:cBhvr>
                                      <p:to>
                                        <p:strVal val="visible"/>
                                      </p:to>
                                    </p:set>
                                    <p:animEffect transition="in" filter="fade">
                                      <p:cBhvr>
                                        <p:cTn id="55" dur="500"/>
                                        <p:tgtEl>
                                          <p:spTgt spid="51212"/>
                                        </p:tgtEl>
                                      </p:cBhvr>
                                    </p:animEffect>
                                    <p:anim calcmode="lin" valueType="num">
                                      <p:cBhvr>
                                        <p:cTn id="56" dur="500" fill="hold"/>
                                        <p:tgtEl>
                                          <p:spTgt spid="51212"/>
                                        </p:tgtEl>
                                        <p:attrNameLst>
                                          <p:attrName>ppt_x</p:attrName>
                                        </p:attrNameLst>
                                      </p:cBhvr>
                                      <p:tavLst>
                                        <p:tav tm="0">
                                          <p:val>
                                            <p:strVal val="#ppt_x"/>
                                          </p:val>
                                        </p:tav>
                                        <p:tav tm="100000">
                                          <p:val>
                                            <p:strVal val="#ppt_x"/>
                                          </p:val>
                                        </p:tav>
                                      </p:tavLst>
                                    </p:anim>
                                    <p:anim calcmode="lin" valueType="num">
                                      <p:cBhvr>
                                        <p:cTn id="57" dur="500" fill="hold"/>
                                        <p:tgtEl>
                                          <p:spTgt spid="51212"/>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51213"/>
                                        </p:tgtEl>
                                        <p:attrNameLst>
                                          <p:attrName>style.visibility</p:attrName>
                                        </p:attrNameLst>
                                      </p:cBhvr>
                                      <p:to>
                                        <p:strVal val="visible"/>
                                      </p:to>
                                    </p:set>
                                    <p:animEffect transition="in" filter="fade">
                                      <p:cBhvr>
                                        <p:cTn id="60"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p:bldP spid="51208" grpId="0" animBg="1"/>
      <p:bldP spid="51209" grpId="0" animBg="1"/>
      <p:bldP spid="51210" grpId="0"/>
      <p:bldP spid="51211" grpId="0" animBg="1"/>
      <p:bldP spid="51212" grpId="0" animBg="1"/>
      <p:bldP spid="5121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2228" name="WordArt 4"/>
          <p:cNvSpPr>
            <a:spLocks noChangeArrowheads="1" noChangeShapeType="1" noTextEdit="1"/>
          </p:cNvSpPr>
          <p:nvPr/>
        </p:nvSpPr>
        <p:spPr bwMode="auto">
          <a:xfrm>
            <a:off x="1116013" y="188913"/>
            <a:ext cx="7416800" cy="13684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El primer acto consciente,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despues de la muerte,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será la resurrección</a:t>
            </a:r>
          </a:p>
        </p:txBody>
      </p:sp>
      <p:sp>
        <p:nvSpPr>
          <p:cNvPr id="52229" name="Rectangle 5"/>
          <p:cNvSpPr>
            <a:spLocks noChangeArrowheads="1"/>
          </p:cNvSpPr>
          <p:nvPr/>
        </p:nvSpPr>
        <p:spPr bwMode="auto">
          <a:xfrm>
            <a:off x="250825" y="220503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solidFill>
                  <a:srgbClr val="993300"/>
                </a:solidFill>
                <a:effectLst>
                  <a:outerShdw blurRad="38100" dist="38100" dir="2700000" algn="tl">
                    <a:srgbClr val="000000"/>
                  </a:outerShdw>
                </a:effectLst>
              </a:rPr>
              <a:t>RESURRECCIÓN DE VIDA</a:t>
            </a:r>
          </a:p>
          <a:p>
            <a:pPr algn="ctr"/>
            <a:r>
              <a:rPr lang="es-ES" b="1">
                <a:effectLst>
                  <a:outerShdw blurRad="38100" dist="38100" dir="2700000" algn="tl">
                    <a:srgbClr val="FFFFFF"/>
                  </a:outerShdw>
                </a:effectLst>
              </a:rPr>
              <a:t>En la segunda venida</a:t>
            </a:r>
          </a:p>
        </p:txBody>
      </p:sp>
      <p:sp>
        <p:nvSpPr>
          <p:cNvPr id="52230" name="Rectangle 6"/>
          <p:cNvSpPr>
            <a:spLocks noChangeArrowheads="1"/>
          </p:cNvSpPr>
          <p:nvPr/>
        </p:nvSpPr>
        <p:spPr bwMode="auto">
          <a:xfrm>
            <a:off x="5003800" y="220503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solidFill>
                  <a:srgbClr val="993300"/>
                </a:solidFill>
                <a:effectLst>
                  <a:outerShdw blurRad="38100" dist="38100" dir="2700000" algn="tl">
                    <a:srgbClr val="000000"/>
                  </a:outerShdw>
                </a:effectLst>
              </a:rPr>
              <a:t>RESURRECCIÓN DE MUERTE</a:t>
            </a:r>
          </a:p>
          <a:p>
            <a:pPr algn="ctr"/>
            <a:r>
              <a:rPr lang="es-ES" b="1">
                <a:effectLst>
                  <a:outerShdw blurRad="38100" dist="38100" dir="2700000" algn="tl">
                    <a:srgbClr val="FFFFFF"/>
                  </a:outerShdw>
                </a:effectLst>
              </a:rPr>
              <a:t>Después del milenio</a:t>
            </a:r>
          </a:p>
        </p:txBody>
      </p:sp>
      <p:sp>
        <p:nvSpPr>
          <p:cNvPr id="52232" name="AutoShape 8"/>
          <p:cNvSpPr>
            <a:spLocks noChangeArrowheads="1"/>
          </p:cNvSpPr>
          <p:nvPr/>
        </p:nvSpPr>
        <p:spPr bwMode="auto">
          <a:xfrm rot="8089468">
            <a:off x="1694657" y="1804194"/>
            <a:ext cx="1008062" cy="431800"/>
          </a:xfrm>
          <a:prstGeom prst="notchedRightArrow">
            <a:avLst>
              <a:gd name="adj1" fmla="val 50000"/>
              <a:gd name="adj2" fmla="val 58364"/>
            </a:avLst>
          </a:prstGeom>
          <a:gradFill rotWithShape="1">
            <a:gsLst>
              <a:gs pos="0">
                <a:srgbClr val="FFD9B3"/>
              </a:gs>
              <a:gs pos="100000">
                <a:srgbClr val="993300"/>
              </a:gs>
            </a:gsLst>
            <a:lin ang="18900000" scaled="1"/>
          </a:gradFill>
          <a:ln w="9525">
            <a:solidFill>
              <a:schemeClr val="tx1"/>
            </a:solidFill>
            <a:miter lim="800000"/>
            <a:headEnd/>
            <a:tailEnd/>
          </a:ln>
          <a:effectLst/>
        </p:spPr>
        <p:txBody>
          <a:bodyPr wrap="none" anchor="ctr"/>
          <a:lstStyle/>
          <a:p>
            <a:endParaRPr lang="es-ES"/>
          </a:p>
        </p:txBody>
      </p:sp>
      <p:sp>
        <p:nvSpPr>
          <p:cNvPr id="52236" name="Rectangle 12"/>
          <p:cNvSpPr>
            <a:spLocks noChangeArrowheads="1"/>
          </p:cNvSpPr>
          <p:nvPr/>
        </p:nvSpPr>
        <p:spPr bwMode="auto">
          <a:xfrm>
            <a:off x="250825" y="386238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b="1"/>
              <a:t>Recibirán inmortalidad y vivirán</a:t>
            </a:r>
          </a:p>
          <a:p>
            <a:pPr algn="ctr"/>
            <a:r>
              <a:rPr lang="es-ES" b="1"/>
              <a:t>con Cristo para siempre</a:t>
            </a:r>
          </a:p>
        </p:txBody>
      </p:sp>
      <p:sp>
        <p:nvSpPr>
          <p:cNvPr id="52233" name="AutoShape 9"/>
          <p:cNvSpPr>
            <a:spLocks noChangeArrowheads="1"/>
          </p:cNvSpPr>
          <p:nvPr/>
        </p:nvSpPr>
        <p:spPr bwMode="auto">
          <a:xfrm rot="5400000">
            <a:off x="1404143"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34" name="AutoShape 10"/>
          <p:cNvSpPr>
            <a:spLocks noChangeArrowheads="1"/>
          </p:cNvSpPr>
          <p:nvPr/>
        </p:nvSpPr>
        <p:spPr bwMode="auto">
          <a:xfrm rot="2638924">
            <a:off x="5580063" y="1773238"/>
            <a:ext cx="1008062" cy="431800"/>
          </a:xfrm>
          <a:prstGeom prst="notchedRightArrow">
            <a:avLst>
              <a:gd name="adj1" fmla="val 50000"/>
              <a:gd name="adj2" fmla="val 58364"/>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2237" name="Rectangle 13"/>
          <p:cNvSpPr>
            <a:spLocks noChangeArrowheads="1"/>
          </p:cNvSpPr>
          <p:nvPr/>
        </p:nvSpPr>
        <p:spPr bwMode="auto">
          <a:xfrm>
            <a:off x="5003800" y="386238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effectLst>
                  <a:outerShdw blurRad="38100" dist="38100" dir="2700000" algn="tl">
                    <a:srgbClr val="FFFFFF"/>
                  </a:outerShdw>
                </a:effectLst>
              </a:rPr>
              <a:t>Sufrirán la segunda muerte</a:t>
            </a:r>
          </a:p>
          <a:p>
            <a:pPr algn="ctr"/>
            <a:r>
              <a:rPr lang="es-ES" sz="2000" b="1">
                <a:effectLst>
                  <a:outerShdw blurRad="38100" dist="38100" dir="2700000" algn="tl">
                    <a:srgbClr val="FFFFFF"/>
                  </a:outerShdw>
                </a:effectLst>
              </a:rPr>
              <a:t>en el lago de fuego</a:t>
            </a:r>
          </a:p>
        </p:txBody>
      </p:sp>
      <p:sp>
        <p:nvSpPr>
          <p:cNvPr id="52235" name="AutoShape 11"/>
          <p:cNvSpPr>
            <a:spLocks noChangeArrowheads="1"/>
          </p:cNvSpPr>
          <p:nvPr/>
        </p:nvSpPr>
        <p:spPr bwMode="auto">
          <a:xfrm rot="5400000">
            <a:off x="6588918"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38" name="Rectangle 14"/>
          <p:cNvSpPr>
            <a:spLocks noChangeArrowheads="1"/>
          </p:cNvSpPr>
          <p:nvPr/>
        </p:nvSpPr>
        <p:spPr bwMode="auto">
          <a:xfrm>
            <a:off x="5003800" y="5516563"/>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effectLst>
                  <a:outerShdw blurRad="38100" dist="38100" dir="2700000" algn="tl">
                    <a:srgbClr val="FFFFFF"/>
                  </a:outerShdw>
                </a:effectLst>
              </a:rPr>
              <a:t>Dejarán de existir</a:t>
            </a:r>
          </a:p>
        </p:txBody>
      </p:sp>
      <p:sp>
        <p:nvSpPr>
          <p:cNvPr id="52239" name="AutoShape 15"/>
          <p:cNvSpPr>
            <a:spLocks noChangeArrowheads="1"/>
          </p:cNvSpPr>
          <p:nvPr/>
        </p:nvSpPr>
        <p:spPr bwMode="auto">
          <a:xfrm rot="5400000">
            <a:off x="6660356" y="5012532"/>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40" name="Text Box 16"/>
          <p:cNvSpPr txBox="1">
            <a:spLocks noChangeArrowheads="1"/>
          </p:cNvSpPr>
          <p:nvPr/>
        </p:nvSpPr>
        <p:spPr bwMode="auto">
          <a:xfrm>
            <a:off x="250825" y="5013325"/>
            <a:ext cx="4249738" cy="1744663"/>
          </a:xfrm>
          <a:prstGeom prst="rect">
            <a:avLst/>
          </a:prstGeom>
          <a:solidFill>
            <a:srgbClr val="FFFF66">
              <a:alpha val="30000"/>
            </a:srgbClr>
          </a:solidFill>
          <a:ln w="9525">
            <a:solidFill>
              <a:schemeClr val="tx1"/>
            </a:solidFill>
            <a:miter lim="800000"/>
            <a:headEnd/>
            <a:tailEnd/>
          </a:ln>
          <a:effectLst/>
        </p:spPr>
        <p:txBody>
          <a:bodyPr>
            <a:spAutoFit/>
          </a:bodyPr>
          <a:lstStyle/>
          <a:p>
            <a:pPr algn="ctr">
              <a:spcBef>
                <a:spcPct val="50000"/>
              </a:spcBef>
            </a:pPr>
            <a:r>
              <a:rPr lang="es-ES" sz="2400" b="1">
                <a:solidFill>
                  <a:schemeClr val="accent2"/>
                </a:solidFill>
                <a:effectLst>
                  <a:outerShdw blurRad="38100" dist="38100" dir="2700000" algn="tl">
                    <a:srgbClr val="000000"/>
                  </a:outerShdw>
                </a:effectLst>
              </a:rPr>
              <a:t>En esta vida decidimos nuestro futuro...</a:t>
            </a:r>
            <a:r>
              <a:rPr lang="es-ES" sz="2400">
                <a:effectLst>
                  <a:outerShdw blurRad="38100" dist="38100" dir="2700000" algn="tl">
                    <a:srgbClr val="FFFFFF"/>
                  </a:outerShdw>
                </a:effectLst>
              </a:rPr>
              <a:t> </a:t>
            </a:r>
          </a:p>
          <a:p>
            <a:pPr algn="ctr">
              <a:spcBef>
                <a:spcPct val="50000"/>
              </a:spcBef>
            </a:pPr>
            <a:r>
              <a:rPr lang="es-ES" sz="2400" b="1">
                <a:solidFill>
                  <a:srgbClr val="FF3300"/>
                </a:solidFill>
                <a:effectLst>
                  <a:outerShdw blurRad="38100" dist="38100" dir="2700000" algn="tl">
                    <a:srgbClr val="000000"/>
                  </a:outerShdw>
                </a:effectLst>
              </a:rPr>
              <a:t>¿EN QUÉ MOMENTO RESUCITARÁS TU?</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500"/>
                                        <p:tgtEl>
                                          <p:spTgt spid="52228"/>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52232"/>
                                        </p:tgtEl>
                                        <p:attrNameLst>
                                          <p:attrName>style.visibility</p:attrName>
                                        </p:attrNameLst>
                                      </p:cBhvr>
                                      <p:to>
                                        <p:strVal val="visible"/>
                                      </p:to>
                                    </p:set>
                                    <p:anim calcmode="lin" valueType="num">
                                      <p:cBhvr>
                                        <p:cTn id="12" dur="500" fill="hold"/>
                                        <p:tgtEl>
                                          <p:spTgt spid="52232"/>
                                        </p:tgtEl>
                                        <p:attrNameLst>
                                          <p:attrName>ppt_x</p:attrName>
                                        </p:attrNameLst>
                                      </p:cBhvr>
                                      <p:tavLst>
                                        <p:tav tm="0">
                                          <p:val>
                                            <p:strVal val="#ppt_x+#ppt_w/2"/>
                                          </p:val>
                                        </p:tav>
                                        <p:tav tm="100000">
                                          <p:val>
                                            <p:strVal val="#ppt_x"/>
                                          </p:val>
                                        </p:tav>
                                      </p:tavLst>
                                    </p:anim>
                                    <p:anim calcmode="lin" valueType="num">
                                      <p:cBhvr>
                                        <p:cTn id="13" dur="500" fill="hold"/>
                                        <p:tgtEl>
                                          <p:spTgt spid="52232"/>
                                        </p:tgtEl>
                                        <p:attrNameLst>
                                          <p:attrName>ppt_y</p:attrName>
                                        </p:attrNameLst>
                                      </p:cBhvr>
                                      <p:tavLst>
                                        <p:tav tm="0">
                                          <p:val>
                                            <p:strVal val="#ppt_y"/>
                                          </p:val>
                                        </p:tav>
                                        <p:tav tm="100000">
                                          <p:val>
                                            <p:strVal val="#ppt_y"/>
                                          </p:val>
                                        </p:tav>
                                      </p:tavLst>
                                    </p:anim>
                                    <p:anim calcmode="lin" valueType="num">
                                      <p:cBhvr>
                                        <p:cTn id="14" dur="500" fill="hold"/>
                                        <p:tgtEl>
                                          <p:spTgt spid="52232"/>
                                        </p:tgtEl>
                                        <p:attrNameLst>
                                          <p:attrName>ppt_w</p:attrName>
                                        </p:attrNameLst>
                                      </p:cBhvr>
                                      <p:tavLst>
                                        <p:tav tm="0">
                                          <p:val>
                                            <p:fltVal val="0"/>
                                          </p:val>
                                        </p:tav>
                                        <p:tav tm="100000">
                                          <p:val>
                                            <p:strVal val="#ppt_w"/>
                                          </p:val>
                                        </p:tav>
                                      </p:tavLst>
                                    </p:anim>
                                    <p:anim calcmode="lin" valueType="num">
                                      <p:cBhvr>
                                        <p:cTn id="15" dur="500" fill="hold"/>
                                        <p:tgtEl>
                                          <p:spTgt spid="52232"/>
                                        </p:tgtEl>
                                        <p:attrNameLst>
                                          <p:attrName>ppt_h</p:attrName>
                                        </p:attrNameLst>
                                      </p:cBhvr>
                                      <p:tavLst>
                                        <p:tav tm="0">
                                          <p:val>
                                            <p:strVal val="#ppt_h"/>
                                          </p:val>
                                        </p:tav>
                                        <p:tav tm="100000">
                                          <p:val>
                                            <p:strVal val="#ppt_h"/>
                                          </p:val>
                                        </p:tav>
                                      </p:tavLst>
                                    </p:anim>
                                  </p:childTnLst>
                                </p:cTn>
                              </p:par>
                              <p:par>
                                <p:cTn id="16" presetID="17" presetClass="entr" presetSubtype="8" fill="hold" grpId="0" nodeType="withEffect">
                                  <p:stCondLst>
                                    <p:cond delay="0"/>
                                  </p:stCondLst>
                                  <p:childTnLst>
                                    <p:set>
                                      <p:cBhvr>
                                        <p:cTn id="17" dur="1" fill="hold">
                                          <p:stCondLst>
                                            <p:cond delay="0"/>
                                          </p:stCondLst>
                                        </p:cTn>
                                        <p:tgtEl>
                                          <p:spTgt spid="52234"/>
                                        </p:tgtEl>
                                        <p:attrNameLst>
                                          <p:attrName>style.visibility</p:attrName>
                                        </p:attrNameLst>
                                      </p:cBhvr>
                                      <p:to>
                                        <p:strVal val="visible"/>
                                      </p:to>
                                    </p:set>
                                    <p:anim calcmode="lin" valueType="num">
                                      <p:cBhvr>
                                        <p:cTn id="18" dur="500" fill="hold"/>
                                        <p:tgtEl>
                                          <p:spTgt spid="52234"/>
                                        </p:tgtEl>
                                        <p:attrNameLst>
                                          <p:attrName>ppt_x</p:attrName>
                                        </p:attrNameLst>
                                      </p:cBhvr>
                                      <p:tavLst>
                                        <p:tav tm="0">
                                          <p:val>
                                            <p:strVal val="#ppt_x-#ppt_w/2"/>
                                          </p:val>
                                        </p:tav>
                                        <p:tav tm="100000">
                                          <p:val>
                                            <p:strVal val="#ppt_x"/>
                                          </p:val>
                                        </p:tav>
                                      </p:tavLst>
                                    </p:anim>
                                    <p:anim calcmode="lin" valueType="num">
                                      <p:cBhvr>
                                        <p:cTn id="19" dur="500" fill="hold"/>
                                        <p:tgtEl>
                                          <p:spTgt spid="52234"/>
                                        </p:tgtEl>
                                        <p:attrNameLst>
                                          <p:attrName>ppt_y</p:attrName>
                                        </p:attrNameLst>
                                      </p:cBhvr>
                                      <p:tavLst>
                                        <p:tav tm="0">
                                          <p:val>
                                            <p:strVal val="#ppt_y"/>
                                          </p:val>
                                        </p:tav>
                                        <p:tav tm="100000">
                                          <p:val>
                                            <p:strVal val="#ppt_y"/>
                                          </p:val>
                                        </p:tav>
                                      </p:tavLst>
                                    </p:anim>
                                    <p:anim calcmode="lin" valueType="num">
                                      <p:cBhvr>
                                        <p:cTn id="20" dur="500" fill="hold"/>
                                        <p:tgtEl>
                                          <p:spTgt spid="52234"/>
                                        </p:tgtEl>
                                        <p:attrNameLst>
                                          <p:attrName>ppt_w</p:attrName>
                                        </p:attrNameLst>
                                      </p:cBhvr>
                                      <p:tavLst>
                                        <p:tav tm="0">
                                          <p:val>
                                            <p:fltVal val="0"/>
                                          </p:val>
                                        </p:tav>
                                        <p:tav tm="100000">
                                          <p:val>
                                            <p:strVal val="#ppt_w"/>
                                          </p:val>
                                        </p:tav>
                                      </p:tavLst>
                                    </p:anim>
                                    <p:anim calcmode="lin" valueType="num">
                                      <p:cBhvr>
                                        <p:cTn id="21" dur="500" fill="hold"/>
                                        <p:tgtEl>
                                          <p:spTgt spid="52234"/>
                                        </p:tgtEl>
                                        <p:attrNameLst>
                                          <p:attrName>ppt_h</p:attrName>
                                        </p:attrNameLst>
                                      </p:cBhvr>
                                      <p:tavLst>
                                        <p:tav tm="0">
                                          <p:val>
                                            <p:strVal val="#ppt_h"/>
                                          </p:val>
                                        </p:tav>
                                        <p:tav tm="100000">
                                          <p:val>
                                            <p:strVal val="#ppt_h"/>
                                          </p:val>
                                        </p:tav>
                                      </p:tavLst>
                                    </p:anim>
                                  </p:childTnLst>
                                </p:cTn>
                              </p:par>
                            </p:childTnLst>
                          </p:cTn>
                        </p:par>
                        <p:par>
                          <p:cTn id="22" fill="hold">
                            <p:stCondLst>
                              <p:cond delay="500"/>
                            </p:stCondLst>
                            <p:childTnLst>
                              <p:par>
                                <p:cTn id="23" presetID="17" presetClass="entr" presetSubtype="1" fill="hold" grpId="0" nodeType="afterEffect">
                                  <p:stCondLst>
                                    <p:cond delay="0"/>
                                  </p:stCondLst>
                                  <p:childTnLst>
                                    <p:set>
                                      <p:cBhvr>
                                        <p:cTn id="24" dur="1" fill="hold">
                                          <p:stCondLst>
                                            <p:cond delay="0"/>
                                          </p:stCondLst>
                                        </p:cTn>
                                        <p:tgtEl>
                                          <p:spTgt spid="52229"/>
                                        </p:tgtEl>
                                        <p:attrNameLst>
                                          <p:attrName>style.visibility</p:attrName>
                                        </p:attrNameLst>
                                      </p:cBhvr>
                                      <p:to>
                                        <p:strVal val="visible"/>
                                      </p:to>
                                    </p:set>
                                    <p:anim calcmode="lin" valueType="num">
                                      <p:cBhvr>
                                        <p:cTn id="25" dur="500" fill="hold"/>
                                        <p:tgtEl>
                                          <p:spTgt spid="52229"/>
                                        </p:tgtEl>
                                        <p:attrNameLst>
                                          <p:attrName>ppt_x</p:attrName>
                                        </p:attrNameLst>
                                      </p:cBhvr>
                                      <p:tavLst>
                                        <p:tav tm="0">
                                          <p:val>
                                            <p:strVal val="#ppt_x"/>
                                          </p:val>
                                        </p:tav>
                                        <p:tav tm="100000">
                                          <p:val>
                                            <p:strVal val="#ppt_x"/>
                                          </p:val>
                                        </p:tav>
                                      </p:tavLst>
                                    </p:anim>
                                    <p:anim calcmode="lin" valueType="num">
                                      <p:cBhvr>
                                        <p:cTn id="26" dur="500" fill="hold"/>
                                        <p:tgtEl>
                                          <p:spTgt spid="52229"/>
                                        </p:tgtEl>
                                        <p:attrNameLst>
                                          <p:attrName>ppt_y</p:attrName>
                                        </p:attrNameLst>
                                      </p:cBhvr>
                                      <p:tavLst>
                                        <p:tav tm="0">
                                          <p:val>
                                            <p:strVal val="#ppt_y-#ppt_h/2"/>
                                          </p:val>
                                        </p:tav>
                                        <p:tav tm="100000">
                                          <p:val>
                                            <p:strVal val="#ppt_y"/>
                                          </p:val>
                                        </p:tav>
                                      </p:tavLst>
                                    </p:anim>
                                    <p:anim calcmode="lin" valueType="num">
                                      <p:cBhvr>
                                        <p:cTn id="27" dur="500" fill="hold"/>
                                        <p:tgtEl>
                                          <p:spTgt spid="52229"/>
                                        </p:tgtEl>
                                        <p:attrNameLst>
                                          <p:attrName>ppt_w</p:attrName>
                                        </p:attrNameLst>
                                      </p:cBhvr>
                                      <p:tavLst>
                                        <p:tav tm="0">
                                          <p:val>
                                            <p:strVal val="#ppt_w"/>
                                          </p:val>
                                        </p:tav>
                                        <p:tav tm="100000">
                                          <p:val>
                                            <p:strVal val="#ppt_w"/>
                                          </p:val>
                                        </p:tav>
                                      </p:tavLst>
                                    </p:anim>
                                    <p:anim calcmode="lin" valueType="num">
                                      <p:cBhvr>
                                        <p:cTn id="28" dur="500" fill="hold"/>
                                        <p:tgtEl>
                                          <p:spTgt spid="52229"/>
                                        </p:tgtEl>
                                        <p:attrNameLst>
                                          <p:attrName>ppt_h</p:attrName>
                                        </p:attrNameLst>
                                      </p:cBhvr>
                                      <p:tavLst>
                                        <p:tav tm="0">
                                          <p:val>
                                            <p:fltVal val="0"/>
                                          </p:val>
                                        </p:tav>
                                        <p:tav tm="100000">
                                          <p:val>
                                            <p:strVal val="#ppt_h"/>
                                          </p:val>
                                        </p:tav>
                                      </p:tavLst>
                                    </p:anim>
                                  </p:childTnLst>
                                </p:cTn>
                              </p:par>
                              <p:par>
                                <p:cTn id="29" presetID="17" presetClass="entr" presetSubtype="1" fill="hold" grpId="0" nodeType="withEffect">
                                  <p:stCondLst>
                                    <p:cond delay="0"/>
                                  </p:stCondLst>
                                  <p:childTnLst>
                                    <p:set>
                                      <p:cBhvr>
                                        <p:cTn id="30" dur="1" fill="hold">
                                          <p:stCondLst>
                                            <p:cond delay="0"/>
                                          </p:stCondLst>
                                        </p:cTn>
                                        <p:tgtEl>
                                          <p:spTgt spid="52230"/>
                                        </p:tgtEl>
                                        <p:attrNameLst>
                                          <p:attrName>style.visibility</p:attrName>
                                        </p:attrNameLst>
                                      </p:cBhvr>
                                      <p:to>
                                        <p:strVal val="visible"/>
                                      </p:to>
                                    </p:set>
                                    <p:anim calcmode="lin" valueType="num">
                                      <p:cBhvr>
                                        <p:cTn id="31" dur="500" fill="hold"/>
                                        <p:tgtEl>
                                          <p:spTgt spid="52230"/>
                                        </p:tgtEl>
                                        <p:attrNameLst>
                                          <p:attrName>ppt_x</p:attrName>
                                        </p:attrNameLst>
                                      </p:cBhvr>
                                      <p:tavLst>
                                        <p:tav tm="0">
                                          <p:val>
                                            <p:strVal val="#ppt_x"/>
                                          </p:val>
                                        </p:tav>
                                        <p:tav tm="100000">
                                          <p:val>
                                            <p:strVal val="#ppt_x"/>
                                          </p:val>
                                        </p:tav>
                                      </p:tavLst>
                                    </p:anim>
                                    <p:anim calcmode="lin" valueType="num">
                                      <p:cBhvr>
                                        <p:cTn id="32" dur="500" fill="hold"/>
                                        <p:tgtEl>
                                          <p:spTgt spid="52230"/>
                                        </p:tgtEl>
                                        <p:attrNameLst>
                                          <p:attrName>ppt_y</p:attrName>
                                        </p:attrNameLst>
                                      </p:cBhvr>
                                      <p:tavLst>
                                        <p:tav tm="0">
                                          <p:val>
                                            <p:strVal val="#ppt_y-#ppt_h/2"/>
                                          </p:val>
                                        </p:tav>
                                        <p:tav tm="100000">
                                          <p:val>
                                            <p:strVal val="#ppt_y"/>
                                          </p:val>
                                        </p:tav>
                                      </p:tavLst>
                                    </p:anim>
                                    <p:anim calcmode="lin" valueType="num">
                                      <p:cBhvr>
                                        <p:cTn id="33" dur="500" fill="hold"/>
                                        <p:tgtEl>
                                          <p:spTgt spid="52230"/>
                                        </p:tgtEl>
                                        <p:attrNameLst>
                                          <p:attrName>ppt_w</p:attrName>
                                        </p:attrNameLst>
                                      </p:cBhvr>
                                      <p:tavLst>
                                        <p:tav tm="0">
                                          <p:val>
                                            <p:strVal val="#ppt_w"/>
                                          </p:val>
                                        </p:tav>
                                        <p:tav tm="100000">
                                          <p:val>
                                            <p:strVal val="#ppt_w"/>
                                          </p:val>
                                        </p:tav>
                                      </p:tavLst>
                                    </p:anim>
                                    <p:anim calcmode="lin" valueType="num">
                                      <p:cBhvr>
                                        <p:cTn id="34" dur="500" fill="hold"/>
                                        <p:tgtEl>
                                          <p:spTgt spid="52230"/>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2233"/>
                                        </p:tgtEl>
                                        <p:attrNameLst>
                                          <p:attrName>style.visibility</p:attrName>
                                        </p:attrNameLst>
                                      </p:cBhvr>
                                      <p:to>
                                        <p:strVal val="visible"/>
                                      </p:to>
                                    </p:set>
                                    <p:anim calcmode="lin" valueType="num">
                                      <p:cBhvr>
                                        <p:cTn id="39" dur="500" fill="hold"/>
                                        <p:tgtEl>
                                          <p:spTgt spid="52233"/>
                                        </p:tgtEl>
                                        <p:attrNameLst>
                                          <p:attrName>ppt_x</p:attrName>
                                        </p:attrNameLst>
                                      </p:cBhvr>
                                      <p:tavLst>
                                        <p:tav tm="0">
                                          <p:val>
                                            <p:strVal val="#ppt_x"/>
                                          </p:val>
                                        </p:tav>
                                        <p:tav tm="100000">
                                          <p:val>
                                            <p:strVal val="#ppt_x"/>
                                          </p:val>
                                        </p:tav>
                                      </p:tavLst>
                                    </p:anim>
                                    <p:anim calcmode="lin" valueType="num">
                                      <p:cBhvr>
                                        <p:cTn id="40" dur="500" fill="hold"/>
                                        <p:tgtEl>
                                          <p:spTgt spid="52233"/>
                                        </p:tgtEl>
                                        <p:attrNameLst>
                                          <p:attrName>ppt_y</p:attrName>
                                        </p:attrNameLst>
                                      </p:cBhvr>
                                      <p:tavLst>
                                        <p:tav tm="0">
                                          <p:val>
                                            <p:strVal val="#ppt_y-#ppt_h/2"/>
                                          </p:val>
                                        </p:tav>
                                        <p:tav tm="100000">
                                          <p:val>
                                            <p:strVal val="#ppt_y"/>
                                          </p:val>
                                        </p:tav>
                                      </p:tavLst>
                                    </p:anim>
                                    <p:anim calcmode="lin" valueType="num">
                                      <p:cBhvr>
                                        <p:cTn id="41" dur="500" fill="hold"/>
                                        <p:tgtEl>
                                          <p:spTgt spid="52233"/>
                                        </p:tgtEl>
                                        <p:attrNameLst>
                                          <p:attrName>ppt_w</p:attrName>
                                        </p:attrNameLst>
                                      </p:cBhvr>
                                      <p:tavLst>
                                        <p:tav tm="0">
                                          <p:val>
                                            <p:strVal val="#ppt_w"/>
                                          </p:val>
                                        </p:tav>
                                        <p:tav tm="100000">
                                          <p:val>
                                            <p:strVal val="#ppt_w"/>
                                          </p:val>
                                        </p:tav>
                                      </p:tavLst>
                                    </p:anim>
                                    <p:anim calcmode="lin" valueType="num">
                                      <p:cBhvr>
                                        <p:cTn id="42" dur="500" fill="hold"/>
                                        <p:tgtEl>
                                          <p:spTgt spid="52233"/>
                                        </p:tgtEl>
                                        <p:attrNameLst>
                                          <p:attrName>ppt_h</p:attrName>
                                        </p:attrNameLst>
                                      </p:cBhvr>
                                      <p:tavLst>
                                        <p:tav tm="0">
                                          <p:val>
                                            <p:fltVal val="0"/>
                                          </p:val>
                                        </p:tav>
                                        <p:tav tm="100000">
                                          <p:val>
                                            <p:strVal val="#ppt_h"/>
                                          </p:val>
                                        </p:tav>
                                      </p:tavLst>
                                    </p:anim>
                                  </p:childTnLst>
                                </p:cTn>
                              </p:par>
                              <p:par>
                                <p:cTn id="43" presetID="17" presetClass="entr" presetSubtype="1" fill="hold" grpId="0" nodeType="withEffect">
                                  <p:stCondLst>
                                    <p:cond delay="0"/>
                                  </p:stCondLst>
                                  <p:childTnLst>
                                    <p:set>
                                      <p:cBhvr>
                                        <p:cTn id="44" dur="1" fill="hold">
                                          <p:stCondLst>
                                            <p:cond delay="0"/>
                                          </p:stCondLst>
                                        </p:cTn>
                                        <p:tgtEl>
                                          <p:spTgt spid="52235"/>
                                        </p:tgtEl>
                                        <p:attrNameLst>
                                          <p:attrName>style.visibility</p:attrName>
                                        </p:attrNameLst>
                                      </p:cBhvr>
                                      <p:to>
                                        <p:strVal val="visible"/>
                                      </p:to>
                                    </p:set>
                                    <p:anim calcmode="lin" valueType="num">
                                      <p:cBhvr>
                                        <p:cTn id="45" dur="500" fill="hold"/>
                                        <p:tgtEl>
                                          <p:spTgt spid="52235"/>
                                        </p:tgtEl>
                                        <p:attrNameLst>
                                          <p:attrName>ppt_x</p:attrName>
                                        </p:attrNameLst>
                                      </p:cBhvr>
                                      <p:tavLst>
                                        <p:tav tm="0">
                                          <p:val>
                                            <p:strVal val="#ppt_x"/>
                                          </p:val>
                                        </p:tav>
                                        <p:tav tm="100000">
                                          <p:val>
                                            <p:strVal val="#ppt_x"/>
                                          </p:val>
                                        </p:tav>
                                      </p:tavLst>
                                    </p:anim>
                                    <p:anim calcmode="lin" valueType="num">
                                      <p:cBhvr>
                                        <p:cTn id="46" dur="500" fill="hold"/>
                                        <p:tgtEl>
                                          <p:spTgt spid="52235"/>
                                        </p:tgtEl>
                                        <p:attrNameLst>
                                          <p:attrName>ppt_y</p:attrName>
                                        </p:attrNameLst>
                                      </p:cBhvr>
                                      <p:tavLst>
                                        <p:tav tm="0">
                                          <p:val>
                                            <p:strVal val="#ppt_y-#ppt_h/2"/>
                                          </p:val>
                                        </p:tav>
                                        <p:tav tm="100000">
                                          <p:val>
                                            <p:strVal val="#ppt_y"/>
                                          </p:val>
                                        </p:tav>
                                      </p:tavLst>
                                    </p:anim>
                                    <p:anim calcmode="lin" valueType="num">
                                      <p:cBhvr>
                                        <p:cTn id="47" dur="500" fill="hold"/>
                                        <p:tgtEl>
                                          <p:spTgt spid="52235"/>
                                        </p:tgtEl>
                                        <p:attrNameLst>
                                          <p:attrName>ppt_w</p:attrName>
                                        </p:attrNameLst>
                                      </p:cBhvr>
                                      <p:tavLst>
                                        <p:tav tm="0">
                                          <p:val>
                                            <p:strVal val="#ppt_w"/>
                                          </p:val>
                                        </p:tav>
                                        <p:tav tm="100000">
                                          <p:val>
                                            <p:strVal val="#ppt_w"/>
                                          </p:val>
                                        </p:tav>
                                      </p:tavLst>
                                    </p:anim>
                                    <p:anim calcmode="lin" valueType="num">
                                      <p:cBhvr>
                                        <p:cTn id="48" dur="500" fill="hold"/>
                                        <p:tgtEl>
                                          <p:spTgt spid="52235"/>
                                        </p:tgtEl>
                                        <p:attrNameLst>
                                          <p:attrName>ppt_h</p:attrName>
                                        </p:attrNameLst>
                                      </p:cBhvr>
                                      <p:tavLst>
                                        <p:tav tm="0">
                                          <p:val>
                                            <p:fltVal val="0"/>
                                          </p:val>
                                        </p:tav>
                                        <p:tav tm="100000">
                                          <p:val>
                                            <p:strVal val="#ppt_h"/>
                                          </p:val>
                                        </p:tav>
                                      </p:tavLst>
                                    </p:anim>
                                  </p:childTnLst>
                                </p:cTn>
                              </p:par>
                            </p:childTnLst>
                          </p:cTn>
                        </p:par>
                        <p:par>
                          <p:cTn id="49" fill="hold">
                            <p:stCondLst>
                              <p:cond delay="500"/>
                            </p:stCondLst>
                            <p:childTnLst>
                              <p:par>
                                <p:cTn id="50" presetID="17" presetClass="entr" presetSubtype="1" fill="hold" grpId="0" nodeType="afterEffect">
                                  <p:stCondLst>
                                    <p:cond delay="0"/>
                                  </p:stCondLst>
                                  <p:childTnLst>
                                    <p:set>
                                      <p:cBhvr>
                                        <p:cTn id="51" dur="1" fill="hold">
                                          <p:stCondLst>
                                            <p:cond delay="0"/>
                                          </p:stCondLst>
                                        </p:cTn>
                                        <p:tgtEl>
                                          <p:spTgt spid="52236"/>
                                        </p:tgtEl>
                                        <p:attrNameLst>
                                          <p:attrName>style.visibility</p:attrName>
                                        </p:attrNameLst>
                                      </p:cBhvr>
                                      <p:to>
                                        <p:strVal val="visible"/>
                                      </p:to>
                                    </p:set>
                                    <p:anim calcmode="lin" valueType="num">
                                      <p:cBhvr>
                                        <p:cTn id="52" dur="500" fill="hold"/>
                                        <p:tgtEl>
                                          <p:spTgt spid="52236"/>
                                        </p:tgtEl>
                                        <p:attrNameLst>
                                          <p:attrName>ppt_x</p:attrName>
                                        </p:attrNameLst>
                                      </p:cBhvr>
                                      <p:tavLst>
                                        <p:tav tm="0">
                                          <p:val>
                                            <p:strVal val="#ppt_x"/>
                                          </p:val>
                                        </p:tav>
                                        <p:tav tm="100000">
                                          <p:val>
                                            <p:strVal val="#ppt_x"/>
                                          </p:val>
                                        </p:tav>
                                      </p:tavLst>
                                    </p:anim>
                                    <p:anim calcmode="lin" valueType="num">
                                      <p:cBhvr>
                                        <p:cTn id="53" dur="500" fill="hold"/>
                                        <p:tgtEl>
                                          <p:spTgt spid="52236"/>
                                        </p:tgtEl>
                                        <p:attrNameLst>
                                          <p:attrName>ppt_y</p:attrName>
                                        </p:attrNameLst>
                                      </p:cBhvr>
                                      <p:tavLst>
                                        <p:tav tm="0">
                                          <p:val>
                                            <p:strVal val="#ppt_y-#ppt_h/2"/>
                                          </p:val>
                                        </p:tav>
                                        <p:tav tm="100000">
                                          <p:val>
                                            <p:strVal val="#ppt_y"/>
                                          </p:val>
                                        </p:tav>
                                      </p:tavLst>
                                    </p:anim>
                                    <p:anim calcmode="lin" valueType="num">
                                      <p:cBhvr>
                                        <p:cTn id="54" dur="500" fill="hold"/>
                                        <p:tgtEl>
                                          <p:spTgt spid="52236"/>
                                        </p:tgtEl>
                                        <p:attrNameLst>
                                          <p:attrName>ppt_w</p:attrName>
                                        </p:attrNameLst>
                                      </p:cBhvr>
                                      <p:tavLst>
                                        <p:tav tm="0">
                                          <p:val>
                                            <p:strVal val="#ppt_w"/>
                                          </p:val>
                                        </p:tav>
                                        <p:tav tm="100000">
                                          <p:val>
                                            <p:strVal val="#ppt_w"/>
                                          </p:val>
                                        </p:tav>
                                      </p:tavLst>
                                    </p:anim>
                                    <p:anim calcmode="lin" valueType="num">
                                      <p:cBhvr>
                                        <p:cTn id="55" dur="500" fill="hold"/>
                                        <p:tgtEl>
                                          <p:spTgt spid="52236"/>
                                        </p:tgtEl>
                                        <p:attrNameLst>
                                          <p:attrName>ppt_h</p:attrName>
                                        </p:attrNameLst>
                                      </p:cBhvr>
                                      <p:tavLst>
                                        <p:tav tm="0">
                                          <p:val>
                                            <p:fltVal val="0"/>
                                          </p:val>
                                        </p:tav>
                                        <p:tav tm="100000">
                                          <p:val>
                                            <p:strVal val="#ppt_h"/>
                                          </p:val>
                                        </p:tav>
                                      </p:tavLst>
                                    </p:anim>
                                  </p:childTnLst>
                                </p:cTn>
                              </p:par>
                              <p:par>
                                <p:cTn id="56" presetID="17" presetClass="entr" presetSubtype="1" fill="hold" grpId="0" nodeType="withEffect">
                                  <p:stCondLst>
                                    <p:cond delay="0"/>
                                  </p:stCondLst>
                                  <p:childTnLst>
                                    <p:set>
                                      <p:cBhvr>
                                        <p:cTn id="57" dur="1" fill="hold">
                                          <p:stCondLst>
                                            <p:cond delay="0"/>
                                          </p:stCondLst>
                                        </p:cTn>
                                        <p:tgtEl>
                                          <p:spTgt spid="52237"/>
                                        </p:tgtEl>
                                        <p:attrNameLst>
                                          <p:attrName>style.visibility</p:attrName>
                                        </p:attrNameLst>
                                      </p:cBhvr>
                                      <p:to>
                                        <p:strVal val="visible"/>
                                      </p:to>
                                    </p:set>
                                    <p:anim calcmode="lin" valueType="num">
                                      <p:cBhvr>
                                        <p:cTn id="58" dur="500" fill="hold"/>
                                        <p:tgtEl>
                                          <p:spTgt spid="52237"/>
                                        </p:tgtEl>
                                        <p:attrNameLst>
                                          <p:attrName>ppt_x</p:attrName>
                                        </p:attrNameLst>
                                      </p:cBhvr>
                                      <p:tavLst>
                                        <p:tav tm="0">
                                          <p:val>
                                            <p:strVal val="#ppt_x"/>
                                          </p:val>
                                        </p:tav>
                                        <p:tav tm="100000">
                                          <p:val>
                                            <p:strVal val="#ppt_x"/>
                                          </p:val>
                                        </p:tav>
                                      </p:tavLst>
                                    </p:anim>
                                    <p:anim calcmode="lin" valueType="num">
                                      <p:cBhvr>
                                        <p:cTn id="59" dur="500" fill="hold"/>
                                        <p:tgtEl>
                                          <p:spTgt spid="52237"/>
                                        </p:tgtEl>
                                        <p:attrNameLst>
                                          <p:attrName>ppt_y</p:attrName>
                                        </p:attrNameLst>
                                      </p:cBhvr>
                                      <p:tavLst>
                                        <p:tav tm="0">
                                          <p:val>
                                            <p:strVal val="#ppt_y-#ppt_h/2"/>
                                          </p:val>
                                        </p:tav>
                                        <p:tav tm="100000">
                                          <p:val>
                                            <p:strVal val="#ppt_y"/>
                                          </p:val>
                                        </p:tav>
                                      </p:tavLst>
                                    </p:anim>
                                    <p:anim calcmode="lin" valueType="num">
                                      <p:cBhvr>
                                        <p:cTn id="60" dur="500" fill="hold"/>
                                        <p:tgtEl>
                                          <p:spTgt spid="52237"/>
                                        </p:tgtEl>
                                        <p:attrNameLst>
                                          <p:attrName>ppt_w</p:attrName>
                                        </p:attrNameLst>
                                      </p:cBhvr>
                                      <p:tavLst>
                                        <p:tav tm="0">
                                          <p:val>
                                            <p:strVal val="#ppt_w"/>
                                          </p:val>
                                        </p:tav>
                                        <p:tav tm="100000">
                                          <p:val>
                                            <p:strVal val="#ppt_w"/>
                                          </p:val>
                                        </p:tav>
                                      </p:tavLst>
                                    </p:anim>
                                    <p:anim calcmode="lin" valueType="num">
                                      <p:cBhvr>
                                        <p:cTn id="61" dur="500" fill="hold"/>
                                        <p:tgtEl>
                                          <p:spTgt spid="52237"/>
                                        </p:tgtEl>
                                        <p:attrNameLst>
                                          <p:attrName>ppt_h</p:attrName>
                                        </p:attrNameLst>
                                      </p:cBhvr>
                                      <p:tavLst>
                                        <p:tav tm="0">
                                          <p:val>
                                            <p:fltVal val="0"/>
                                          </p:val>
                                        </p:tav>
                                        <p:tav tm="100000">
                                          <p:val>
                                            <p:strVal val="#ppt_h"/>
                                          </p:val>
                                        </p:tav>
                                      </p:tavLst>
                                    </p:anim>
                                  </p:childTnLst>
                                </p:cTn>
                              </p:par>
                            </p:childTnLst>
                          </p:cTn>
                        </p:par>
                        <p:par>
                          <p:cTn id="62" fill="hold">
                            <p:stCondLst>
                              <p:cond delay="1000"/>
                            </p:stCondLst>
                            <p:childTnLst>
                              <p:par>
                                <p:cTn id="63" presetID="17" presetClass="entr" presetSubtype="1" fill="hold" grpId="0" nodeType="afterEffect">
                                  <p:stCondLst>
                                    <p:cond delay="0"/>
                                  </p:stCondLst>
                                  <p:childTnLst>
                                    <p:set>
                                      <p:cBhvr>
                                        <p:cTn id="64" dur="1" fill="hold">
                                          <p:stCondLst>
                                            <p:cond delay="0"/>
                                          </p:stCondLst>
                                        </p:cTn>
                                        <p:tgtEl>
                                          <p:spTgt spid="52239"/>
                                        </p:tgtEl>
                                        <p:attrNameLst>
                                          <p:attrName>style.visibility</p:attrName>
                                        </p:attrNameLst>
                                      </p:cBhvr>
                                      <p:to>
                                        <p:strVal val="visible"/>
                                      </p:to>
                                    </p:set>
                                    <p:anim calcmode="lin" valueType="num">
                                      <p:cBhvr>
                                        <p:cTn id="65" dur="500" fill="hold"/>
                                        <p:tgtEl>
                                          <p:spTgt spid="52239"/>
                                        </p:tgtEl>
                                        <p:attrNameLst>
                                          <p:attrName>ppt_x</p:attrName>
                                        </p:attrNameLst>
                                      </p:cBhvr>
                                      <p:tavLst>
                                        <p:tav tm="0">
                                          <p:val>
                                            <p:strVal val="#ppt_x"/>
                                          </p:val>
                                        </p:tav>
                                        <p:tav tm="100000">
                                          <p:val>
                                            <p:strVal val="#ppt_x"/>
                                          </p:val>
                                        </p:tav>
                                      </p:tavLst>
                                    </p:anim>
                                    <p:anim calcmode="lin" valueType="num">
                                      <p:cBhvr>
                                        <p:cTn id="66" dur="500" fill="hold"/>
                                        <p:tgtEl>
                                          <p:spTgt spid="52239"/>
                                        </p:tgtEl>
                                        <p:attrNameLst>
                                          <p:attrName>ppt_y</p:attrName>
                                        </p:attrNameLst>
                                      </p:cBhvr>
                                      <p:tavLst>
                                        <p:tav tm="0">
                                          <p:val>
                                            <p:strVal val="#ppt_y-#ppt_h/2"/>
                                          </p:val>
                                        </p:tav>
                                        <p:tav tm="100000">
                                          <p:val>
                                            <p:strVal val="#ppt_y"/>
                                          </p:val>
                                        </p:tav>
                                      </p:tavLst>
                                    </p:anim>
                                    <p:anim calcmode="lin" valueType="num">
                                      <p:cBhvr>
                                        <p:cTn id="67" dur="500" fill="hold"/>
                                        <p:tgtEl>
                                          <p:spTgt spid="52239"/>
                                        </p:tgtEl>
                                        <p:attrNameLst>
                                          <p:attrName>ppt_w</p:attrName>
                                        </p:attrNameLst>
                                      </p:cBhvr>
                                      <p:tavLst>
                                        <p:tav tm="0">
                                          <p:val>
                                            <p:strVal val="#ppt_w"/>
                                          </p:val>
                                        </p:tav>
                                        <p:tav tm="100000">
                                          <p:val>
                                            <p:strVal val="#ppt_w"/>
                                          </p:val>
                                        </p:tav>
                                      </p:tavLst>
                                    </p:anim>
                                    <p:anim calcmode="lin" valueType="num">
                                      <p:cBhvr>
                                        <p:cTn id="68" dur="500" fill="hold"/>
                                        <p:tgtEl>
                                          <p:spTgt spid="52239"/>
                                        </p:tgtEl>
                                        <p:attrNameLst>
                                          <p:attrName>ppt_h</p:attrName>
                                        </p:attrNameLst>
                                      </p:cBhvr>
                                      <p:tavLst>
                                        <p:tav tm="0">
                                          <p:val>
                                            <p:fltVal val="0"/>
                                          </p:val>
                                        </p:tav>
                                        <p:tav tm="100000">
                                          <p:val>
                                            <p:strVal val="#ppt_h"/>
                                          </p:val>
                                        </p:tav>
                                      </p:tavLst>
                                    </p:anim>
                                  </p:childTnLst>
                                </p:cTn>
                              </p:par>
                            </p:childTnLst>
                          </p:cTn>
                        </p:par>
                        <p:par>
                          <p:cTn id="69" fill="hold">
                            <p:stCondLst>
                              <p:cond delay="1500"/>
                            </p:stCondLst>
                            <p:childTnLst>
                              <p:par>
                                <p:cTn id="70" presetID="17" presetClass="entr" presetSubtype="1" fill="hold" grpId="0" nodeType="afterEffect">
                                  <p:stCondLst>
                                    <p:cond delay="0"/>
                                  </p:stCondLst>
                                  <p:childTnLst>
                                    <p:set>
                                      <p:cBhvr>
                                        <p:cTn id="71" dur="1" fill="hold">
                                          <p:stCondLst>
                                            <p:cond delay="0"/>
                                          </p:stCondLst>
                                        </p:cTn>
                                        <p:tgtEl>
                                          <p:spTgt spid="52238"/>
                                        </p:tgtEl>
                                        <p:attrNameLst>
                                          <p:attrName>style.visibility</p:attrName>
                                        </p:attrNameLst>
                                      </p:cBhvr>
                                      <p:to>
                                        <p:strVal val="visible"/>
                                      </p:to>
                                    </p:set>
                                    <p:anim calcmode="lin" valueType="num">
                                      <p:cBhvr>
                                        <p:cTn id="72" dur="500" fill="hold"/>
                                        <p:tgtEl>
                                          <p:spTgt spid="52238"/>
                                        </p:tgtEl>
                                        <p:attrNameLst>
                                          <p:attrName>ppt_x</p:attrName>
                                        </p:attrNameLst>
                                      </p:cBhvr>
                                      <p:tavLst>
                                        <p:tav tm="0">
                                          <p:val>
                                            <p:strVal val="#ppt_x"/>
                                          </p:val>
                                        </p:tav>
                                        <p:tav tm="100000">
                                          <p:val>
                                            <p:strVal val="#ppt_x"/>
                                          </p:val>
                                        </p:tav>
                                      </p:tavLst>
                                    </p:anim>
                                    <p:anim calcmode="lin" valueType="num">
                                      <p:cBhvr>
                                        <p:cTn id="73" dur="500" fill="hold"/>
                                        <p:tgtEl>
                                          <p:spTgt spid="52238"/>
                                        </p:tgtEl>
                                        <p:attrNameLst>
                                          <p:attrName>ppt_y</p:attrName>
                                        </p:attrNameLst>
                                      </p:cBhvr>
                                      <p:tavLst>
                                        <p:tav tm="0">
                                          <p:val>
                                            <p:strVal val="#ppt_y-#ppt_h/2"/>
                                          </p:val>
                                        </p:tav>
                                        <p:tav tm="100000">
                                          <p:val>
                                            <p:strVal val="#ppt_y"/>
                                          </p:val>
                                        </p:tav>
                                      </p:tavLst>
                                    </p:anim>
                                    <p:anim calcmode="lin" valueType="num">
                                      <p:cBhvr>
                                        <p:cTn id="74" dur="500" fill="hold"/>
                                        <p:tgtEl>
                                          <p:spTgt spid="52238"/>
                                        </p:tgtEl>
                                        <p:attrNameLst>
                                          <p:attrName>ppt_w</p:attrName>
                                        </p:attrNameLst>
                                      </p:cBhvr>
                                      <p:tavLst>
                                        <p:tav tm="0">
                                          <p:val>
                                            <p:strVal val="#ppt_w"/>
                                          </p:val>
                                        </p:tav>
                                        <p:tav tm="100000">
                                          <p:val>
                                            <p:strVal val="#ppt_w"/>
                                          </p:val>
                                        </p:tav>
                                      </p:tavLst>
                                    </p:anim>
                                    <p:anim calcmode="lin" valueType="num">
                                      <p:cBhvr>
                                        <p:cTn id="75" dur="500" fill="hold"/>
                                        <p:tgtEl>
                                          <p:spTgt spid="52238"/>
                                        </p:tgtEl>
                                        <p:attrNameLst>
                                          <p:attrName>ppt_h</p:attrName>
                                        </p:attrNameLst>
                                      </p:cBhvr>
                                      <p:tavLst>
                                        <p:tav tm="0">
                                          <p:val>
                                            <p:fltVal val="0"/>
                                          </p:val>
                                        </p:tav>
                                        <p:tav tm="100000">
                                          <p:val>
                                            <p:strVal val="#ppt_h"/>
                                          </p:val>
                                        </p:tav>
                                      </p:tavLst>
                                    </p:anim>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2240">
                                            <p:bg/>
                                          </p:spTgt>
                                        </p:tgtEl>
                                        <p:attrNameLst>
                                          <p:attrName>style.visibility</p:attrName>
                                        </p:attrNameLst>
                                      </p:cBhvr>
                                      <p:to>
                                        <p:strVal val="visible"/>
                                      </p:to>
                                    </p:set>
                                    <p:animEffect transition="in" filter="fade">
                                      <p:cBhvr>
                                        <p:cTn id="80" dur="500"/>
                                        <p:tgtEl>
                                          <p:spTgt spid="52240">
                                            <p:bg/>
                                          </p:spTgt>
                                        </p:tgtEl>
                                      </p:cBhvr>
                                    </p:animEffect>
                                  </p:childTnLst>
                                </p:cTn>
                              </p:par>
                            </p:childTnLst>
                          </p:cTn>
                        </p:par>
                        <p:par>
                          <p:cTn id="81" fill="hold">
                            <p:stCondLst>
                              <p:cond delay="500"/>
                            </p:stCondLst>
                            <p:childTnLst>
                              <p:par>
                                <p:cTn id="82" presetID="10" presetClass="entr" presetSubtype="0" fill="hold" grpId="0" nodeType="afterEffect">
                                  <p:stCondLst>
                                    <p:cond delay="0"/>
                                  </p:stCondLst>
                                  <p:childTnLst>
                                    <p:set>
                                      <p:cBhvr>
                                        <p:cTn id="83" dur="1" fill="hold">
                                          <p:stCondLst>
                                            <p:cond delay="0"/>
                                          </p:stCondLst>
                                        </p:cTn>
                                        <p:tgtEl>
                                          <p:spTgt spid="52240">
                                            <p:txEl>
                                              <p:pRg st="0" end="0"/>
                                            </p:txEl>
                                          </p:spTgt>
                                        </p:tgtEl>
                                        <p:attrNameLst>
                                          <p:attrName>style.visibility</p:attrName>
                                        </p:attrNameLst>
                                      </p:cBhvr>
                                      <p:to>
                                        <p:strVal val="visible"/>
                                      </p:to>
                                    </p:set>
                                    <p:animEffect transition="in" filter="fade">
                                      <p:cBhvr>
                                        <p:cTn id="84" dur="500"/>
                                        <p:tgtEl>
                                          <p:spTgt spid="52240">
                                            <p:txEl>
                                              <p:pRg st="0" end="0"/>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38" presetClass="entr" presetSubtype="0" accel="50000" fill="hold" nodeType="clickEffect">
                                  <p:stCondLst>
                                    <p:cond delay="0"/>
                                  </p:stCondLst>
                                  <p:iterate type="lt">
                                    <p:tmPct val="25000"/>
                                  </p:iterate>
                                  <p:childTnLst>
                                    <p:set>
                                      <p:cBhvr>
                                        <p:cTn id="88" dur="1" fill="hold">
                                          <p:stCondLst>
                                            <p:cond delay="0"/>
                                          </p:stCondLst>
                                        </p:cTn>
                                        <p:tgtEl>
                                          <p:spTgt spid="52240">
                                            <p:txEl>
                                              <p:pRg st="1" end="1"/>
                                            </p:txEl>
                                          </p:spTgt>
                                        </p:tgtEl>
                                        <p:attrNameLst>
                                          <p:attrName>style.visibility</p:attrName>
                                        </p:attrNameLst>
                                      </p:cBhvr>
                                      <p:to>
                                        <p:strVal val="visible"/>
                                      </p:to>
                                    </p:set>
                                    <p:set>
                                      <p:cBhvr>
                                        <p:cTn id="89" dur="228" fill="hold">
                                          <p:stCondLst>
                                            <p:cond delay="0"/>
                                          </p:stCondLst>
                                        </p:cTn>
                                        <p:tgtEl>
                                          <p:spTgt spid="52240">
                                            <p:txEl>
                                              <p:pRg st="1" end="1"/>
                                            </p:txEl>
                                          </p:spTgt>
                                        </p:tgtEl>
                                        <p:attrNameLst>
                                          <p:attrName>style.rotation</p:attrName>
                                        </p:attrNameLst>
                                      </p:cBhvr>
                                      <p:to>
                                        <p:strVal val="-45.0"/>
                                      </p:to>
                                    </p:set>
                                    <p:anim calcmode="lin" valueType="num">
                                      <p:cBhvr>
                                        <p:cTn id="90" dur="228" fill="hold">
                                          <p:stCondLst>
                                            <p:cond delay="228"/>
                                          </p:stCondLst>
                                        </p:cTn>
                                        <p:tgtEl>
                                          <p:spTgt spid="52240">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91" dur="228" fill="hold">
                                          <p:stCondLst>
                                            <p:cond delay="0"/>
                                          </p:stCondLst>
                                        </p:cTn>
                                        <p:tgtEl>
                                          <p:spTgt spid="52240">
                                            <p:txEl>
                                              <p:pRg st="1" end="1"/>
                                            </p:txEl>
                                          </p:spTgt>
                                        </p:tgtEl>
                                        <p:attrNameLst>
                                          <p:attrName>ppt_y</p:attrName>
                                        </p:attrNameLst>
                                      </p:cBhvr>
                                      <p:tavLst>
                                        <p:tav tm="0">
                                          <p:val>
                                            <p:strVal val="#ppt_y-1"/>
                                          </p:val>
                                        </p:tav>
                                        <p:tav tm="100000">
                                          <p:val>
                                            <p:strVal val="#ppt_y-(0.354*#ppt_w-0.172*#ppt_h)"/>
                                          </p:val>
                                        </p:tav>
                                      </p:tavLst>
                                    </p:anim>
                                    <p:anim calcmode="lin" valueType="num">
                                      <p:cBhvr>
                                        <p:cTn id="92" dur="78" decel="50000" autoRev="1" fill="hold">
                                          <p:stCondLst>
                                            <p:cond delay="228"/>
                                          </p:stCondLst>
                                        </p:cTn>
                                        <p:tgtEl>
                                          <p:spTgt spid="52240">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93" dur="68" fill="hold">
                                          <p:stCondLst>
                                            <p:cond delay="432"/>
                                          </p:stCondLst>
                                        </p:cTn>
                                        <p:tgtEl>
                                          <p:spTgt spid="52240">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94" fill="hold">
                            <p:stCondLst>
                              <p:cond delay="3750"/>
                            </p:stCondLst>
                            <p:childTnLst>
                              <p:par>
                                <p:cTn id="95" presetID="7" presetClass="exit" presetSubtype="4" fill="hold" grpId="1" nodeType="afterEffect">
                                  <p:stCondLst>
                                    <p:cond delay="0"/>
                                  </p:stCondLst>
                                  <p:childTnLst>
                                    <p:anim calcmode="lin" valueType="num">
                                      <p:cBhvr additive="base">
                                        <p:cTn id="96" dur="500"/>
                                        <p:tgtEl>
                                          <p:spTgt spid="52233"/>
                                        </p:tgtEl>
                                        <p:attrNameLst>
                                          <p:attrName>ppt_x</p:attrName>
                                        </p:attrNameLst>
                                      </p:cBhvr>
                                      <p:tavLst>
                                        <p:tav tm="0">
                                          <p:val>
                                            <p:strVal val="ppt_x"/>
                                          </p:val>
                                        </p:tav>
                                        <p:tav tm="100000">
                                          <p:val>
                                            <p:strVal val="ppt_x"/>
                                          </p:val>
                                        </p:tav>
                                      </p:tavLst>
                                    </p:anim>
                                    <p:anim calcmode="lin" valueType="num">
                                      <p:cBhvr additive="base">
                                        <p:cTn id="97" dur="500"/>
                                        <p:tgtEl>
                                          <p:spTgt spid="52233"/>
                                        </p:tgtEl>
                                        <p:attrNameLst>
                                          <p:attrName>ppt_y</p:attrName>
                                        </p:attrNameLst>
                                      </p:cBhvr>
                                      <p:tavLst>
                                        <p:tav tm="0">
                                          <p:val>
                                            <p:strVal val="ppt_y"/>
                                          </p:val>
                                        </p:tav>
                                        <p:tav tm="100000">
                                          <p:val>
                                            <p:strVal val="1+ppt_h/2"/>
                                          </p:val>
                                        </p:tav>
                                      </p:tavLst>
                                    </p:anim>
                                    <p:set>
                                      <p:cBhvr>
                                        <p:cTn id="98" dur="1" fill="hold">
                                          <p:stCondLst>
                                            <p:cond delay="499"/>
                                          </p:stCondLst>
                                        </p:cTn>
                                        <p:tgtEl>
                                          <p:spTgt spid="52233"/>
                                        </p:tgtEl>
                                        <p:attrNameLst>
                                          <p:attrName>style.visibility</p:attrName>
                                        </p:attrNameLst>
                                      </p:cBhvr>
                                      <p:to>
                                        <p:strVal val="hidden"/>
                                      </p:to>
                                    </p:set>
                                  </p:childTnLst>
                                </p:cTn>
                              </p:par>
                              <p:par>
                                <p:cTn id="99" presetID="7" presetClass="exit" presetSubtype="4" fill="hold" grpId="1" nodeType="withEffect">
                                  <p:stCondLst>
                                    <p:cond delay="0"/>
                                  </p:stCondLst>
                                  <p:childTnLst>
                                    <p:anim calcmode="lin" valueType="num">
                                      <p:cBhvr additive="base">
                                        <p:cTn id="100" dur="500"/>
                                        <p:tgtEl>
                                          <p:spTgt spid="52236"/>
                                        </p:tgtEl>
                                        <p:attrNameLst>
                                          <p:attrName>ppt_x</p:attrName>
                                        </p:attrNameLst>
                                      </p:cBhvr>
                                      <p:tavLst>
                                        <p:tav tm="0">
                                          <p:val>
                                            <p:strVal val="ppt_x"/>
                                          </p:val>
                                        </p:tav>
                                        <p:tav tm="100000">
                                          <p:val>
                                            <p:strVal val="ppt_x"/>
                                          </p:val>
                                        </p:tav>
                                      </p:tavLst>
                                    </p:anim>
                                    <p:anim calcmode="lin" valueType="num">
                                      <p:cBhvr additive="base">
                                        <p:cTn id="101" dur="500"/>
                                        <p:tgtEl>
                                          <p:spTgt spid="52236"/>
                                        </p:tgtEl>
                                        <p:attrNameLst>
                                          <p:attrName>ppt_y</p:attrName>
                                        </p:attrNameLst>
                                      </p:cBhvr>
                                      <p:tavLst>
                                        <p:tav tm="0">
                                          <p:val>
                                            <p:strVal val="ppt_y"/>
                                          </p:val>
                                        </p:tav>
                                        <p:tav tm="100000">
                                          <p:val>
                                            <p:strVal val="1+ppt_h/2"/>
                                          </p:val>
                                        </p:tav>
                                      </p:tavLst>
                                    </p:anim>
                                    <p:set>
                                      <p:cBhvr>
                                        <p:cTn id="102" dur="1" fill="hold">
                                          <p:stCondLst>
                                            <p:cond delay="499"/>
                                          </p:stCondLst>
                                        </p:cTn>
                                        <p:tgtEl>
                                          <p:spTgt spid="52236"/>
                                        </p:tgtEl>
                                        <p:attrNameLst>
                                          <p:attrName>style.visibility</p:attrName>
                                        </p:attrNameLst>
                                      </p:cBhvr>
                                      <p:to>
                                        <p:strVal val="hidden"/>
                                      </p:to>
                                    </p:set>
                                  </p:childTnLst>
                                </p:cTn>
                              </p:par>
                              <p:par>
                                <p:cTn id="103" presetID="7" presetClass="exit" presetSubtype="4" fill="hold" grpId="1" nodeType="withEffect">
                                  <p:stCondLst>
                                    <p:cond delay="0"/>
                                  </p:stCondLst>
                                  <p:childTnLst>
                                    <p:anim calcmode="lin" valueType="num">
                                      <p:cBhvr additive="base">
                                        <p:cTn id="104" dur="500"/>
                                        <p:tgtEl>
                                          <p:spTgt spid="52237"/>
                                        </p:tgtEl>
                                        <p:attrNameLst>
                                          <p:attrName>ppt_x</p:attrName>
                                        </p:attrNameLst>
                                      </p:cBhvr>
                                      <p:tavLst>
                                        <p:tav tm="0">
                                          <p:val>
                                            <p:strVal val="ppt_x"/>
                                          </p:val>
                                        </p:tav>
                                        <p:tav tm="100000">
                                          <p:val>
                                            <p:strVal val="ppt_x"/>
                                          </p:val>
                                        </p:tav>
                                      </p:tavLst>
                                    </p:anim>
                                    <p:anim calcmode="lin" valueType="num">
                                      <p:cBhvr additive="base">
                                        <p:cTn id="105" dur="500"/>
                                        <p:tgtEl>
                                          <p:spTgt spid="52237"/>
                                        </p:tgtEl>
                                        <p:attrNameLst>
                                          <p:attrName>ppt_y</p:attrName>
                                        </p:attrNameLst>
                                      </p:cBhvr>
                                      <p:tavLst>
                                        <p:tav tm="0">
                                          <p:val>
                                            <p:strVal val="ppt_y"/>
                                          </p:val>
                                        </p:tav>
                                        <p:tav tm="100000">
                                          <p:val>
                                            <p:strVal val="1+ppt_h/2"/>
                                          </p:val>
                                        </p:tav>
                                      </p:tavLst>
                                    </p:anim>
                                    <p:set>
                                      <p:cBhvr>
                                        <p:cTn id="106" dur="1" fill="hold">
                                          <p:stCondLst>
                                            <p:cond delay="499"/>
                                          </p:stCondLst>
                                        </p:cTn>
                                        <p:tgtEl>
                                          <p:spTgt spid="52237"/>
                                        </p:tgtEl>
                                        <p:attrNameLst>
                                          <p:attrName>style.visibility</p:attrName>
                                        </p:attrNameLst>
                                      </p:cBhvr>
                                      <p:to>
                                        <p:strVal val="hidden"/>
                                      </p:to>
                                    </p:set>
                                  </p:childTnLst>
                                </p:cTn>
                              </p:par>
                              <p:par>
                                <p:cTn id="107" presetID="7" presetClass="exit" presetSubtype="4" fill="hold" grpId="1" nodeType="withEffect">
                                  <p:stCondLst>
                                    <p:cond delay="0"/>
                                  </p:stCondLst>
                                  <p:childTnLst>
                                    <p:anim calcmode="lin" valueType="num">
                                      <p:cBhvr additive="base">
                                        <p:cTn id="108" dur="500"/>
                                        <p:tgtEl>
                                          <p:spTgt spid="52235"/>
                                        </p:tgtEl>
                                        <p:attrNameLst>
                                          <p:attrName>ppt_x</p:attrName>
                                        </p:attrNameLst>
                                      </p:cBhvr>
                                      <p:tavLst>
                                        <p:tav tm="0">
                                          <p:val>
                                            <p:strVal val="ppt_x"/>
                                          </p:val>
                                        </p:tav>
                                        <p:tav tm="100000">
                                          <p:val>
                                            <p:strVal val="ppt_x"/>
                                          </p:val>
                                        </p:tav>
                                      </p:tavLst>
                                    </p:anim>
                                    <p:anim calcmode="lin" valueType="num">
                                      <p:cBhvr additive="base">
                                        <p:cTn id="109" dur="500"/>
                                        <p:tgtEl>
                                          <p:spTgt spid="52235"/>
                                        </p:tgtEl>
                                        <p:attrNameLst>
                                          <p:attrName>ppt_y</p:attrName>
                                        </p:attrNameLst>
                                      </p:cBhvr>
                                      <p:tavLst>
                                        <p:tav tm="0">
                                          <p:val>
                                            <p:strVal val="ppt_y"/>
                                          </p:val>
                                        </p:tav>
                                        <p:tav tm="100000">
                                          <p:val>
                                            <p:strVal val="1+ppt_h/2"/>
                                          </p:val>
                                        </p:tav>
                                      </p:tavLst>
                                    </p:anim>
                                    <p:set>
                                      <p:cBhvr>
                                        <p:cTn id="110" dur="1" fill="hold">
                                          <p:stCondLst>
                                            <p:cond delay="499"/>
                                          </p:stCondLst>
                                        </p:cTn>
                                        <p:tgtEl>
                                          <p:spTgt spid="52235"/>
                                        </p:tgtEl>
                                        <p:attrNameLst>
                                          <p:attrName>style.visibility</p:attrName>
                                        </p:attrNameLst>
                                      </p:cBhvr>
                                      <p:to>
                                        <p:strVal val="hidden"/>
                                      </p:to>
                                    </p:set>
                                  </p:childTnLst>
                                </p:cTn>
                              </p:par>
                              <p:par>
                                <p:cTn id="111" presetID="7" presetClass="exit" presetSubtype="4" fill="hold" grpId="1" nodeType="withEffect">
                                  <p:stCondLst>
                                    <p:cond delay="0"/>
                                  </p:stCondLst>
                                  <p:childTnLst>
                                    <p:anim calcmode="lin" valueType="num">
                                      <p:cBhvr additive="base">
                                        <p:cTn id="112" dur="500"/>
                                        <p:tgtEl>
                                          <p:spTgt spid="52239"/>
                                        </p:tgtEl>
                                        <p:attrNameLst>
                                          <p:attrName>ppt_x</p:attrName>
                                        </p:attrNameLst>
                                      </p:cBhvr>
                                      <p:tavLst>
                                        <p:tav tm="0">
                                          <p:val>
                                            <p:strVal val="ppt_x"/>
                                          </p:val>
                                        </p:tav>
                                        <p:tav tm="100000">
                                          <p:val>
                                            <p:strVal val="ppt_x"/>
                                          </p:val>
                                        </p:tav>
                                      </p:tavLst>
                                    </p:anim>
                                    <p:anim calcmode="lin" valueType="num">
                                      <p:cBhvr additive="base">
                                        <p:cTn id="113" dur="500"/>
                                        <p:tgtEl>
                                          <p:spTgt spid="52239"/>
                                        </p:tgtEl>
                                        <p:attrNameLst>
                                          <p:attrName>ppt_y</p:attrName>
                                        </p:attrNameLst>
                                      </p:cBhvr>
                                      <p:tavLst>
                                        <p:tav tm="0">
                                          <p:val>
                                            <p:strVal val="ppt_y"/>
                                          </p:val>
                                        </p:tav>
                                        <p:tav tm="100000">
                                          <p:val>
                                            <p:strVal val="1+ppt_h/2"/>
                                          </p:val>
                                        </p:tav>
                                      </p:tavLst>
                                    </p:anim>
                                    <p:set>
                                      <p:cBhvr>
                                        <p:cTn id="114" dur="1" fill="hold">
                                          <p:stCondLst>
                                            <p:cond delay="499"/>
                                          </p:stCondLst>
                                        </p:cTn>
                                        <p:tgtEl>
                                          <p:spTgt spid="52239"/>
                                        </p:tgtEl>
                                        <p:attrNameLst>
                                          <p:attrName>style.visibility</p:attrName>
                                        </p:attrNameLst>
                                      </p:cBhvr>
                                      <p:to>
                                        <p:strVal val="hidden"/>
                                      </p:to>
                                    </p:set>
                                  </p:childTnLst>
                                </p:cTn>
                              </p:par>
                              <p:par>
                                <p:cTn id="115" presetID="7" presetClass="exit" presetSubtype="4" fill="hold" grpId="1" nodeType="withEffect">
                                  <p:stCondLst>
                                    <p:cond delay="0"/>
                                  </p:stCondLst>
                                  <p:childTnLst>
                                    <p:anim calcmode="lin" valueType="num">
                                      <p:cBhvr additive="base">
                                        <p:cTn id="116" dur="500"/>
                                        <p:tgtEl>
                                          <p:spTgt spid="52238"/>
                                        </p:tgtEl>
                                        <p:attrNameLst>
                                          <p:attrName>ppt_x</p:attrName>
                                        </p:attrNameLst>
                                      </p:cBhvr>
                                      <p:tavLst>
                                        <p:tav tm="0">
                                          <p:val>
                                            <p:strVal val="ppt_x"/>
                                          </p:val>
                                        </p:tav>
                                        <p:tav tm="100000">
                                          <p:val>
                                            <p:strVal val="ppt_x"/>
                                          </p:val>
                                        </p:tav>
                                      </p:tavLst>
                                    </p:anim>
                                    <p:anim calcmode="lin" valueType="num">
                                      <p:cBhvr additive="base">
                                        <p:cTn id="117" dur="500"/>
                                        <p:tgtEl>
                                          <p:spTgt spid="52238"/>
                                        </p:tgtEl>
                                        <p:attrNameLst>
                                          <p:attrName>ppt_y</p:attrName>
                                        </p:attrNameLst>
                                      </p:cBhvr>
                                      <p:tavLst>
                                        <p:tav tm="0">
                                          <p:val>
                                            <p:strVal val="ppt_y"/>
                                          </p:val>
                                        </p:tav>
                                        <p:tav tm="100000">
                                          <p:val>
                                            <p:strVal val="1+ppt_h/2"/>
                                          </p:val>
                                        </p:tav>
                                      </p:tavLst>
                                    </p:anim>
                                    <p:set>
                                      <p:cBhvr>
                                        <p:cTn id="118" dur="1" fill="hold">
                                          <p:stCondLst>
                                            <p:cond delay="499"/>
                                          </p:stCondLst>
                                        </p:cTn>
                                        <p:tgtEl>
                                          <p:spTgt spid="52238"/>
                                        </p:tgtEl>
                                        <p:attrNameLst>
                                          <p:attrName>style.visibility</p:attrName>
                                        </p:attrNameLst>
                                      </p:cBhvr>
                                      <p:to>
                                        <p:strVal val="hidden"/>
                                      </p:to>
                                    </p:set>
                                  </p:childTnLst>
                                </p:cTn>
                              </p:par>
                              <p:par>
                                <p:cTn id="119" presetID="63" presetClass="path" presetSubtype="0" accel="50000" decel="50000" fill="hold" grpId="1" nodeType="withEffect">
                                  <p:stCondLst>
                                    <p:cond delay="0"/>
                                  </p:stCondLst>
                                  <p:childTnLst>
                                    <p:animMotion origin="layout" path="M 0 0  L 0.25 0  E" pathEditMode="relative" ptsTypes="">
                                      <p:cBhvr>
                                        <p:cTn id="120" dur="500" fill="hold"/>
                                        <p:tgtEl>
                                          <p:spTgt spid="52240">
                                            <p:bg/>
                                          </p:spTgt>
                                        </p:tgtEl>
                                        <p:attrNameLst>
                                          <p:attrName>ppt_x</p:attrName>
                                          <p:attrName>ppt_y</p:attrName>
                                        </p:attrNameLst>
                                      </p:cBhvr>
                                    </p:animMotion>
                                  </p:childTnLst>
                                </p:cTn>
                              </p:par>
                              <p:par>
                                <p:cTn id="121" presetID="63" presetClass="path" presetSubtype="0" accel="50000" decel="50000" fill="hold" grpId="1" nodeType="withEffect">
                                  <p:stCondLst>
                                    <p:cond delay="0"/>
                                  </p:stCondLst>
                                  <p:childTnLst>
                                    <p:animMotion origin="layout" path="M 0 0  L 0.25 0  E" pathEditMode="relative" ptsTypes="">
                                      <p:cBhvr>
                                        <p:cTn id="122" dur="500" fill="hold"/>
                                        <p:tgtEl>
                                          <p:spTgt spid="52240">
                                            <p:txEl>
                                              <p:pRg st="0" end="0"/>
                                            </p:txEl>
                                          </p:spTgt>
                                        </p:tgtEl>
                                        <p:attrNameLst>
                                          <p:attrName>ppt_x</p:attrName>
                                          <p:attrName>ppt_y</p:attrName>
                                        </p:attrNameLst>
                                      </p:cBhvr>
                                    </p:animMotion>
                                  </p:childTnLst>
                                </p:cTn>
                              </p:par>
                              <p:par>
                                <p:cTn id="123" presetID="63" presetClass="path" presetSubtype="0" accel="50000" decel="50000" fill="hold" grpId="1" nodeType="withEffect">
                                  <p:stCondLst>
                                    <p:cond delay="0"/>
                                  </p:stCondLst>
                                  <p:iterate type="lt">
                                    <p:tmPct val="0"/>
                                  </p:iterate>
                                  <p:childTnLst>
                                    <p:animMotion origin="layout" path="M 0 0  L 0.25 0  E" pathEditMode="relative" ptsTypes="">
                                      <p:cBhvr>
                                        <p:cTn id="124" dur="500" fill="hold"/>
                                        <p:tgtEl>
                                          <p:spTgt spid="52240">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p:bldP spid="52229" grpId="0" animBg="1"/>
      <p:bldP spid="52230" grpId="0" animBg="1"/>
      <p:bldP spid="52232" grpId="0" animBg="1"/>
      <p:bldP spid="52236" grpId="0" animBg="1"/>
      <p:bldP spid="52236" grpId="1" animBg="1"/>
      <p:bldP spid="52233" grpId="0" animBg="1"/>
      <p:bldP spid="52233" grpId="1" animBg="1"/>
      <p:bldP spid="52234" grpId="0" animBg="1"/>
      <p:bldP spid="52237" grpId="0" animBg="1"/>
      <p:bldP spid="52237" grpId="1" animBg="1"/>
      <p:bldP spid="52235" grpId="0" animBg="1"/>
      <p:bldP spid="52235" grpId="1" animBg="1"/>
      <p:bldP spid="52238" grpId="0" animBg="1"/>
      <p:bldP spid="52238" grpId="1" animBg="1"/>
      <p:bldP spid="52239" grpId="0" animBg="1"/>
      <p:bldP spid="52239" grpId="1" animBg="1"/>
      <p:bldP spid="52240" grpId="0" uiExpand="1" build="allAtOnce" animBg="1"/>
      <p:bldP spid="52240" grpI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126" name="Text Box 6"/>
          <p:cNvSpPr txBox="1">
            <a:spLocks noChangeArrowheads="1"/>
          </p:cNvSpPr>
          <p:nvPr/>
        </p:nvSpPr>
        <p:spPr bwMode="auto">
          <a:xfrm>
            <a:off x="3563938" y="1052513"/>
            <a:ext cx="5256212" cy="2573337"/>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b="1" dirty="0"/>
              <a:t>“El hombre es como uno de nosotros… ahora, pues, que no alargue su mano, y tome también del árbol de la vida, y coma, y viva para siempre… Echó, pues, fuera al hombre, y puso al oriente del huerto de Edén querubines, y una espada encendida que se revolvía por todos lados, para guardar el camino del árbol de la vida”</a:t>
            </a:r>
          </a:p>
          <a:p>
            <a:pPr algn="r">
              <a:spcBef>
                <a:spcPct val="50000"/>
              </a:spcBef>
            </a:pPr>
            <a:r>
              <a:rPr lang="es-ES" sz="1200" b="1" dirty="0"/>
              <a:t>Génesis, 3: 22-24</a:t>
            </a:r>
          </a:p>
        </p:txBody>
      </p:sp>
      <p:sp>
        <p:nvSpPr>
          <p:cNvPr id="5128" name="Text Box 8"/>
          <p:cNvSpPr txBox="1">
            <a:spLocks noChangeArrowheads="1"/>
          </p:cNvSpPr>
          <p:nvPr/>
        </p:nvSpPr>
        <p:spPr bwMode="auto">
          <a:xfrm>
            <a:off x="468313" y="4868863"/>
            <a:ext cx="8496300" cy="1200150"/>
          </a:xfrm>
          <a:prstGeom prst="rect">
            <a:avLst/>
          </a:prstGeom>
          <a:solidFill>
            <a:srgbClr val="FFFF00">
              <a:alpha val="10001"/>
            </a:srgbClr>
          </a:solidFill>
          <a:ln w="9525">
            <a:solidFill>
              <a:schemeClr val="tx1"/>
            </a:solidFill>
            <a:miter lim="800000"/>
            <a:headEnd/>
            <a:tailEnd/>
          </a:ln>
          <a:effectLst/>
        </p:spPr>
        <p:txBody>
          <a:bodyPr>
            <a:spAutoFit/>
          </a:bodyPr>
          <a:lstStyle/>
          <a:p>
            <a:pPr>
              <a:spcBef>
                <a:spcPct val="50000"/>
              </a:spcBef>
            </a:pPr>
            <a:r>
              <a:rPr lang="es-ES" b="1" dirty="0"/>
              <a:t>“Por tanto, como el pecado entró en el mundo por un hombre, y por el pecado la muerte, así la muerte pasó a todos los hombres, por cuanto todos pecaron”</a:t>
            </a:r>
          </a:p>
          <a:p>
            <a:pPr algn="r">
              <a:spcBef>
                <a:spcPct val="50000"/>
              </a:spcBef>
            </a:pPr>
            <a:r>
              <a:rPr lang="es-ES" sz="1200" b="1" dirty="0"/>
              <a:t>Romanos, 5: 12</a:t>
            </a:r>
          </a:p>
        </p:txBody>
      </p:sp>
      <p:sp>
        <p:nvSpPr>
          <p:cNvPr id="5129" name="WordArt 9"/>
          <p:cNvSpPr>
            <a:spLocks noChangeArrowheads="1" noChangeShapeType="1" noTextEdit="1"/>
          </p:cNvSpPr>
          <p:nvPr/>
        </p:nvSpPr>
        <p:spPr bwMode="auto">
          <a:xfrm>
            <a:off x="3348038" y="333375"/>
            <a:ext cx="4752975" cy="43338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Adán perdió la inmortalidad:</a:t>
            </a:r>
          </a:p>
        </p:txBody>
      </p:sp>
      <p:sp>
        <p:nvSpPr>
          <p:cNvPr id="5130" name="WordArt 10"/>
          <p:cNvSpPr>
            <a:spLocks noChangeArrowheads="1" noChangeShapeType="1" noTextEdit="1"/>
          </p:cNvSpPr>
          <p:nvPr/>
        </p:nvSpPr>
        <p:spPr bwMode="auto">
          <a:xfrm>
            <a:off x="684213" y="4292600"/>
            <a:ext cx="7848600" cy="360363"/>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Y después de él, todos los hombres:</a:t>
            </a:r>
          </a:p>
        </p:txBody>
      </p:sp>
      <p:sp>
        <p:nvSpPr>
          <p:cNvPr id="9" name="8 Rectángulo"/>
          <p:cNvSpPr/>
          <p:nvPr/>
        </p:nvSpPr>
        <p:spPr>
          <a:xfrm>
            <a:off x="3635896" y="1700808"/>
            <a:ext cx="5112568" cy="769441"/>
          </a:xfrm>
          <a:prstGeom prst="rect">
            <a:avLst/>
          </a:prstGeom>
        </p:spPr>
        <p:txBody>
          <a:bodyPr wrap="square">
            <a:spAutoFit/>
          </a:bodyPr>
          <a:lstStyle/>
          <a:p>
            <a:pPr algn="ctr">
              <a:spcBef>
                <a:spcPct val="50000"/>
              </a:spcBef>
            </a:pPr>
            <a:r>
              <a:rPr lang="es-ES" sz="4400" b="1" dirty="0"/>
              <a:t>Génesis, 3: 22-24</a:t>
            </a:r>
          </a:p>
        </p:txBody>
      </p:sp>
      <p:sp>
        <p:nvSpPr>
          <p:cNvPr id="10" name="9 Rectángulo"/>
          <p:cNvSpPr/>
          <p:nvPr/>
        </p:nvSpPr>
        <p:spPr>
          <a:xfrm>
            <a:off x="539552" y="5085184"/>
            <a:ext cx="8352928" cy="769441"/>
          </a:xfrm>
          <a:prstGeom prst="rect">
            <a:avLst/>
          </a:prstGeom>
        </p:spPr>
        <p:txBody>
          <a:bodyPr wrap="square">
            <a:spAutoFit/>
          </a:bodyPr>
          <a:lstStyle/>
          <a:p>
            <a:pPr algn="ctr">
              <a:spcBef>
                <a:spcPct val="50000"/>
              </a:spcBef>
            </a:pPr>
            <a:r>
              <a:rPr lang="es-ES" sz="4400" b="1" dirty="0"/>
              <a:t>Romanos, 5: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129"/>
                                        </p:tgtEl>
                                        <p:attrNameLst>
                                          <p:attrName>style.visibility</p:attrName>
                                        </p:attrNameLst>
                                      </p:cBhvr>
                                      <p:to>
                                        <p:strVal val="visible"/>
                                      </p:to>
                                    </p:set>
                                    <p:anim from="(-#ppt_w/2)" to="(#ppt_x)" calcmode="lin" valueType="num">
                                      <p:cBhvr>
                                        <p:cTn id="7" dur="300" fill="hold">
                                          <p:stCondLst>
                                            <p:cond delay="0"/>
                                          </p:stCondLst>
                                        </p:cTn>
                                        <p:tgtEl>
                                          <p:spTgt spid="5129"/>
                                        </p:tgtEl>
                                        <p:attrNameLst>
                                          <p:attrName>ppt_x</p:attrName>
                                        </p:attrNameLst>
                                      </p:cBhvr>
                                    </p:anim>
                                    <p:anim from="0" to="-1.0" calcmode="lin" valueType="num">
                                      <p:cBhvr>
                                        <p:cTn id="8" dur="100" decel="50000" autoRev="1" fill="hold">
                                          <p:stCondLst>
                                            <p:cond delay="300"/>
                                          </p:stCondLst>
                                        </p:cTn>
                                        <p:tgtEl>
                                          <p:spTgt spid="5129"/>
                                        </p:tgtEl>
                                        <p:attrNameLst>
                                          <p:attrName>xshear</p:attrName>
                                        </p:attrNameLst>
                                      </p:cBhvr>
                                    </p:anim>
                                    <p:animScale>
                                      <p:cBhvr>
                                        <p:cTn id="9" dur="100" decel="100000" autoRev="1" fill="hold">
                                          <p:stCondLst>
                                            <p:cond delay="300"/>
                                          </p:stCondLst>
                                        </p:cTn>
                                        <p:tgtEl>
                                          <p:spTgt spid="5129"/>
                                        </p:tgtEl>
                                      </p:cBhvr>
                                      <p:from x="100000" y="100000"/>
                                      <p:to x="80000" y="100000"/>
                                    </p:animScale>
                                    <p:anim by="(#ppt_h/3+#ppt_w*0.1)" calcmode="lin" valueType="num">
                                      <p:cBhvr additive="sum">
                                        <p:cTn id="10" dur="100" decel="100000" autoRev="1" fill="hold">
                                          <p:stCondLst>
                                            <p:cond delay="300"/>
                                          </p:stCondLst>
                                        </p:cTn>
                                        <p:tgtEl>
                                          <p:spTgt spid="5129"/>
                                        </p:tgtEl>
                                        <p:attrNameLst>
                                          <p:attrName>ppt_x</p:attrName>
                                        </p:attrNameLst>
                                      </p:cBhvr>
                                    </p:anim>
                                  </p:childTnLst>
                                </p:cTn>
                              </p:par>
                            </p:childTnLst>
                          </p:cTn>
                        </p:par>
                        <p:par>
                          <p:cTn id="11" fill="hold">
                            <p:stCondLst>
                              <p:cond delay="500"/>
                            </p:stCondLst>
                            <p:childTnLst>
                              <p:par>
                                <p:cTn id="12" presetID="29" presetClass="entr" presetSubtype="0"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ppt_x</p:attrName>
                                        </p:attrNameLst>
                                      </p:cBhvr>
                                      <p:tavLst>
                                        <p:tav tm="0">
                                          <p:val>
                                            <p:strVal val="#ppt_x-.2"/>
                                          </p:val>
                                        </p:tav>
                                        <p:tav tm="100000">
                                          <p:val>
                                            <p:strVal val="#ppt_x"/>
                                          </p:val>
                                        </p:tav>
                                      </p:tavLst>
                                    </p:anim>
                                    <p:anim calcmode="lin" valueType="num">
                                      <p:cBhvr>
                                        <p:cTn id="15" dur="5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9"/>
                                        </p:tgtEl>
                                        <p:attrNameLst>
                                          <p:attrName>style.visibility</p:attrName>
                                        </p:attrNameLst>
                                      </p:cBhvr>
                                      <p:to>
                                        <p:strVal val="hidden"/>
                                      </p:to>
                                    </p:set>
                                  </p:childTnLst>
                                </p:cTn>
                              </p:par>
                            </p:childTnLst>
                          </p:cTn>
                        </p:par>
                        <p:par>
                          <p:cTn id="21" fill="hold">
                            <p:stCondLst>
                              <p:cond delay="0"/>
                            </p:stCondLst>
                            <p:childTnLst>
                              <p:par>
                                <p:cTn id="22" presetID="20" presetClass="entr" presetSubtype="0" fill="hold" grpId="0" nodeType="afterEffect">
                                  <p:stCondLst>
                                    <p:cond delay="0"/>
                                  </p:stCondLst>
                                  <p:childTnLst>
                                    <p:set>
                                      <p:cBhvr>
                                        <p:cTn id="23" dur="1" fill="hold">
                                          <p:stCondLst>
                                            <p:cond delay="0"/>
                                          </p:stCondLst>
                                        </p:cTn>
                                        <p:tgtEl>
                                          <p:spTgt spid="5126"/>
                                        </p:tgtEl>
                                        <p:attrNameLst>
                                          <p:attrName>style.visibility</p:attrName>
                                        </p:attrNameLst>
                                      </p:cBhvr>
                                      <p:to>
                                        <p:strVal val="visible"/>
                                      </p:to>
                                    </p:set>
                                    <p:animEffect transition="in" filter="wedge">
                                      <p:cBhvr>
                                        <p:cTn id="24" dur="500"/>
                                        <p:tgtEl>
                                          <p:spTgt spid="5126"/>
                                        </p:tgtEl>
                                      </p:cBhvr>
                                    </p:animEffect>
                                  </p:childTnLst>
                                </p:cTn>
                              </p:par>
                            </p:childTnLst>
                          </p:cTn>
                        </p:par>
                        <p:par>
                          <p:cTn id="25" fill="hold">
                            <p:stCondLst>
                              <p:cond delay="500"/>
                            </p:stCondLst>
                            <p:childTnLst>
                              <p:par>
                                <p:cTn id="26" presetID="34" presetClass="entr" presetSubtype="0" fill="hold" grpId="0" nodeType="afterEffect">
                                  <p:stCondLst>
                                    <p:cond delay="0"/>
                                  </p:stCondLst>
                                  <p:childTnLst>
                                    <p:set>
                                      <p:cBhvr>
                                        <p:cTn id="27" dur="1" fill="hold">
                                          <p:stCondLst>
                                            <p:cond delay="0"/>
                                          </p:stCondLst>
                                        </p:cTn>
                                        <p:tgtEl>
                                          <p:spTgt spid="5130"/>
                                        </p:tgtEl>
                                        <p:attrNameLst>
                                          <p:attrName>style.visibility</p:attrName>
                                        </p:attrNameLst>
                                      </p:cBhvr>
                                      <p:to>
                                        <p:strVal val="visible"/>
                                      </p:to>
                                    </p:set>
                                    <p:anim from="(-#ppt_w/2)" to="(#ppt_x)" calcmode="lin" valueType="num">
                                      <p:cBhvr>
                                        <p:cTn id="28" dur="300" fill="hold">
                                          <p:stCondLst>
                                            <p:cond delay="0"/>
                                          </p:stCondLst>
                                        </p:cTn>
                                        <p:tgtEl>
                                          <p:spTgt spid="5130"/>
                                        </p:tgtEl>
                                        <p:attrNameLst>
                                          <p:attrName>ppt_x</p:attrName>
                                        </p:attrNameLst>
                                      </p:cBhvr>
                                    </p:anim>
                                    <p:anim from="0" to="-1.0" calcmode="lin" valueType="num">
                                      <p:cBhvr>
                                        <p:cTn id="29" dur="100" decel="50000" autoRev="1" fill="hold">
                                          <p:stCondLst>
                                            <p:cond delay="300"/>
                                          </p:stCondLst>
                                        </p:cTn>
                                        <p:tgtEl>
                                          <p:spTgt spid="5130"/>
                                        </p:tgtEl>
                                        <p:attrNameLst>
                                          <p:attrName>xshear</p:attrName>
                                        </p:attrNameLst>
                                      </p:cBhvr>
                                    </p:anim>
                                    <p:animScale>
                                      <p:cBhvr>
                                        <p:cTn id="30" dur="100" decel="100000" autoRev="1" fill="hold">
                                          <p:stCondLst>
                                            <p:cond delay="300"/>
                                          </p:stCondLst>
                                        </p:cTn>
                                        <p:tgtEl>
                                          <p:spTgt spid="5130"/>
                                        </p:tgtEl>
                                      </p:cBhvr>
                                      <p:from x="100000" y="100000"/>
                                      <p:to x="80000" y="100000"/>
                                    </p:animScale>
                                    <p:anim by="(#ppt_h/3+#ppt_w*0.1)" calcmode="lin" valueType="num">
                                      <p:cBhvr additive="sum">
                                        <p:cTn id="31" dur="100" decel="100000" autoRev="1" fill="hold">
                                          <p:stCondLst>
                                            <p:cond delay="300"/>
                                          </p:stCondLst>
                                        </p:cTn>
                                        <p:tgtEl>
                                          <p:spTgt spid="5130"/>
                                        </p:tgtEl>
                                        <p:attrNameLst>
                                          <p:attrName>ppt_x</p:attrName>
                                        </p:attrNameLst>
                                      </p:cBhvr>
                                    </p:anim>
                                  </p:childTnLst>
                                </p:cTn>
                              </p:par>
                            </p:childTnLst>
                          </p:cTn>
                        </p:par>
                        <p:par>
                          <p:cTn id="32" fill="hold">
                            <p:stCondLst>
                              <p:cond delay="1000"/>
                            </p:stCondLst>
                            <p:childTnLst>
                              <p:par>
                                <p:cTn id="33" presetID="29"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ppt_x</p:attrName>
                                        </p:attrNameLst>
                                      </p:cBhvr>
                                      <p:tavLst>
                                        <p:tav tm="0">
                                          <p:val>
                                            <p:strVal val="#ppt_x-.2"/>
                                          </p:val>
                                        </p:tav>
                                        <p:tav tm="100000">
                                          <p:val>
                                            <p:strVal val="#ppt_x"/>
                                          </p:val>
                                        </p:tav>
                                      </p:tavLst>
                                    </p:anim>
                                    <p:anim calcmode="lin" valueType="num">
                                      <p:cBhvr>
                                        <p:cTn id="36"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0"/>
                                        </p:tgtEl>
                                        <p:attrNameLst>
                                          <p:attrName>style.visibility</p:attrName>
                                        </p:attrNameLst>
                                      </p:cBhvr>
                                      <p:to>
                                        <p:strVal val="hidden"/>
                                      </p:to>
                                    </p:set>
                                  </p:childTnLst>
                                </p:cTn>
                              </p:par>
                            </p:childTnLst>
                          </p:cTn>
                        </p:par>
                        <p:par>
                          <p:cTn id="42" fill="hold">
                            <p:stCondLst>
                              <p:cond delay="0"/>
                            </p:stCondLst>
                            <p:childTnLst>
                              <p:par>
                                <p:cTn id="43" presetID="20" presetClass="entr" presetSubtype="0" fill="hold" grpId="0" nodeType="afterEffect">
                                  <p:stCondLst>
                                    <p:cond delay="0"/>
                                  </p:stCondLst>
                                  <p:childTnLst>
                                    <p:set>
                                      <p:cBhvr>
                                        <p:cTn id="44" dur="1" fill="hold">
                                          <p:stCondLst>
                                            <p:cond delay="0"/>
                                          </p:stCondLst>
                                        </p:cTn>
                                        <p:tgtEl>
                                          <p:spTgt spid="5128"/>
                                        </p:tgtEl>
                                        <p:attrNameLst>
                                          <p:attrName>style.visibility</p:attrName>
                                        </p:attrNameLst>
                                      </p:cBhvr>
                                      <p:to>
                                        <p:strVal val="visible"/>
                                      </p:to>
                                    </p:set>
                                    <p:animEffect transition="in" filter="wedge">
                                      <p:cBhvr>
                                        <p:cTn id="45" dur="500"/>
                                        <p:tgtEl>
                                          <p:spTgt spid="5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8" grpId="0" animBg="1"/>
      <p:bldP spid="5129" grpId="0" animBg="1"/>
      <p:bldP spid="5130" grpId="0" animBg="1"/>
      <p:bldP spid="9" grpId="0"/>
      <p:bldP spid="9" grpId="1"/>
      <p:bldP spid="10" grpId="0"/>
      <p:bldP spid="10" grpId="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3" name="Picture 5" descr="manos-orand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3252" name="Text Box 4"/>
          <p:cNvSpPr txBox="1">
            <a:spLocks noChangeArrowheads="1"/>
          </p:cNvSpPr>
          <p:nvPr/>
        </p:nvSpPr>
        <p:spPr bwMode="auto">
          <a:xfrm>
            <a:off x="323850" y="620713"/>
            <a:ext cx="8496300" cy="562927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spcBef>
                <a:spcPct val="50000"/>
              </a:spcBef>
            </a:pPr>
            <a:r>
              <a:rPr lang="es-ES" sz="2800" b="1" dirty="0">
                <a:solidFill>
                  <a:schemeClr val="tx1"/>
                </a:solidFill>
              </a:rPr>
              <a:t>“En un momento, en un abrir y cerrar de ojos, a la final trompeta; porque se tocará la trompeta, y los muertos serán resucitados incorruptibles, y nosotros seremos transformados. Porque es necesario que esto corruptible se vista de incorrupción y esto mortal se vista de inmortalidad. Y cuando esto corruptible se haya vestido de incorrupción, y esto mortal se haya vestido de inmortalidad, entonces se cumplirá la palabra que está escrita: Sorbida es la muerte en victoria. ¿Dónde está, oh muerte, tu aguijón? ¿Dónde, oh sepulcro, tu victoria?”</a:t>
            </a:r>
          </a:p>
          <a:p>
            <a:pPr algn="r">
              <a:spcBef>
                <a:spcPct val="50000"/>
              </a:spcBef>
            </a:pPr>
            <a:r>
              <a:rPr lang="es-ES" b="1" dirty="0">
                <a:solidFill>
                  <a:schemeClr val="tx1"/>
                </a:solidFill>
              </a:rPr>
              <a:t>1ª de Corintios, 15: 52-55</a:t>
            </a:r>
          </a:p>
        </p:txBody>
      </p:sp>
      <p:sp>
        <p:nvSpPr>
          <p:cNvPr id="6" name="5 Rectángulo"/>
          <p:cNvSpPr/>
          <p:nvPr/>
        </p:nvSpPr>
        <p:spPr>
          <a:xfrm>
            <a:off x="415607" y="3244334"/>
            <a:ext cx="8404865" cy="923330"/>
          </a:xfrm>
          <a:prstGeom prst="rect">
            <a:avLst/>
          </a:prstGeom>
        </p:spPr>
        <p:txBody>
          <a:bodyPr wrap="none">
            <a:spAutoFit/>
          </a:bodyPr>
          <a:lstStyle/>
          <a:p>
            <a:pPr algn="r">
              <a:spcBef>
                <a:spcPct val="50000"/>
              </a:spcBef>
            </a:pPr>
            <a:r>
              <a:rPr lang="es-ES" sz="5400" b="1" dirty="0">
                <a:solidFill>
                  <a:schemeClr val="tx1"/>
                </a:solidFill>
              </a:rPr>
              <a:t>1ª de Corintios, 15: 52-55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par>
                          <p:cTn id="11" fill="hold">
                            <p:stCondLst>
                              <p:cond delay="0"/>
                            </p:stCondLst>
                            <p:childTnLst>
                              <p:par>
                                <p:cTn id="12" presetID="10" presetClass="entr" presetSubtype="0" fill="hold" grpId="0" nodeType="afterEffect">
                                  <p:stCondLst>
                                    <p:cond delay="0"/>
                                  </p:stCondLst>
                                  <p:childTnLst>
                                    <p:set>
                                      <p:cBhvr>
                                        <p:cTn id="13" dur="1" fill="hold">
                                          <p:stCondLst>
                                            <p:cond delay="0"/>
                                          </p:stCondLst>
                                        </p:cTn>
                                        <p:tgtEl>
                                          <p:spTgt spid="53252">
                                            <p:bg/>
                                          </p:spTgt>
                                        </p:tgtEl>
                                        <p:attrNameLst>
                                          <p:attrName>style.visibility</p:attrName>
                                        </p:attrNameLst>
                                      </p:cBhvr>
                                      <p:to>
                                        <p:strVal val="visible"/>
                                      </p:to>
                                    </p:set>
                                    <p:animEffect transition="in" filter="fade">
                                      <p:cBhvr>
                                        <p:cTn id="14" dur="500"/>
                                        <p:tgtEl>
                                          <p:spTgt spid="53252">
                                            <p:bg/>
                                          </p:spTgt>
                                        </p:tgtEl>
                                      </p:cBhvr>
                                    </p:animEffect>
                                  </p:childTnLst>
                                </p:cTn>
                              </p:par>
                            </p:childTnLst>
                          </p:cTn>
                        </p:par>
                        <p:par>
                          <p:cTn id="15" fill="hold">
                            <p:stCondLst>
                              <p:cond delay="500"/>
                            </p:stCondLst>
                            <p:childTnLst>
                              <p:par>
                                <p:cTn id="16" presetID="17" presetClass="entr" presetSubtype="8" fill="hold" grpId="0" nodeType="afterEffect">
                                  <p:stCondLst>
                                    <p:cond delay="0"/>
                                  </p:stCondLst>
                                  <p:childTnLst>
                                    <p:set>
                                      <p:cBhvr>
                                        <p:cTn id="17" dur="1" fill="hold">
                                          <p:stCondLst>
                                            <p:cond delay="0"/>
                                          </p:stCondLst>
                                        </p:cTn>
                                        <p:tgtEl>
                                          <p:spTgt spid="53252">
                                            <p:txEl>
                                              <p:pRg st="0" end="0"/>
                                            </p:txEl>
                                          </p:spTgt>
                                        </p:tgtEl>
                                        <p:attrNameLst>
                                          <p:attrName>style.visibility</p:attrName>
                                        </p:attrNameLst>
                                      </p:cBhvr>
                                      <p:to>
                                        <p:strVal val="visible"/>
                                      </p:to>
                                    </p:set>
                                    <p:anim calcmode="lin" valueType="num">
                                      <p:cBhvr>
                                        <p:cTn id="18" dur="500" fill="hold"/>
                                        <p:tgtEl>
                                          <p:spTgt spid="53252">
                                            <p:txEl>
                                              <p:pRg st="0" end="0"/>
                                            </p:txEl>
                                          </p:spTgt>
                                        </p:tgtEl>
                                        <p:attrNameLst>
                                          <p:attrName>ppt_x</p:attrName>
                                        </p:attrNameLst>
                                      </p:cBhvr>
                                      <p:tavLst>
                                        <p:tav tm="0">
                                          <p:val>
                                            <p:strVal val="#ppt_x-#ppt_w/2"/>
                                          </p:val>
                                        </p:tav>
                                        <p:tav tm="100000">
                                          <p:val>
                                            <p:strVal val="#ppt_x"/>
                                          </p:val>
                                        </p:tav>
                                      </p:tavLst>
                                    </p:anim>
                                    <p:anim calcmode="lin" valueType="num">
                                      <p:cBhvr>
                                        <p:cTn id="19" dur="500" fill="hold"/>
                                        <p:tgtEl>
                                          <p:spTgt spid="53252">
                                            <p:txEl>
                                              <p:pRg st="0" end="0"/>
                                            </p:txEl>
                                          </p:spTgt>
                                        </p:tgtEl>
                                        <p:attrNameLst>
                                          <p:attrName>ppt_y</p:attrName>
                                        </p:attrNameLst>
                                      </p:cBhvr>
                                      <p:tavLst>
                                        <p:tav tm="0">
                                          <p:val>
                                            <p:strVal val="#ppt_y"/>
                                          </p:val>
                                        </p:tav>
                                        <p:tav tm="100000">
                                          <p:val>
                                            <p:strVal val="#ppt_y"/>
                                          </p:val>
                                        </p:tav>
                                      </p:tavLst>
                                    </p:anim>
                                    <p:anim calcmode="lin" valueType="num">
                                      <p:cBhvr>
                                        <p:cTn id="20" dur="500" fill="hold"/>
                                        <p:tgtEl>
                                          <p:spTgt spid="53252">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53252">
                                            <p:txEl>
                                              <p:pRg st="0" end="0"/>
                                            </p:txEl>
                                          </p:spTgt>
                                        </p:tgtEl>
                                        <p:attrNameLst>
                                          <p:attrName>ppt_h</p:attrName>
                                        </p:attrNameLst>
                                      </p:cBhvr>
                                      <p:tavLst>
                                        <p:tav tm="0">
                                          <p:val>
                                            <p:strVal val="#ppt_h"/>
                                          </p:val>
                                        </p:tav>
                                        <p:tav tm="100000">
                                          <p:val>
                                            <p:strVal val="#ppt_h"/>
                                          </p:val>
                                        </p:tav>
                                      </p:tavLst>
                                    </p:anim>
                                  </p:childTnLst>
                                </p:cTn>
                              </p:par>
                            </p:childTnLst>
                          </p:cTn>
                        </p:par>
                        <p:par>
                          <p:cTn id="22" fill="hold">
                            <p:stCondLst>
                              <p:cond delay="1000"/>
                            </p:stCondLst>
                            <p:childTnLst>
                              <p:par>
                                <p:cTn id="23" presetID="22" presetClass="entr" presetSubtype="2" fill="hold" nodeType="afterEffect">
                                  <p:stCondLst>
                                    <p:cond delay="0"/>
                                  </p:stCondLst>
                                  <p:iterate type="lt">
                                    <p:tmPct val="0"/>
                                  </p:iterate>
                                  <p:childTnLst>
                                    <p:set>
                                      <p:cBhvr>
                                        <p:cTn id="24" dur="1" fill="hold">
                                          <p:stCondLst>
                                            <p:cond delay="0"/>
                                          </p:stCondLst>
                                        </p:cTn>
                                        <p:tgtEl>
                                          <p:spTgt spid="53252">
                                            <p:txEl>
                                              <p:pRg st="1" end="1"/>
                                            </p:txEl>
                                          </p:spTgt>
                                        </p:tgtEl>
                                        <p:attrNameLst>
                                          <p:attrName>style.visibility</p:attrName>
                                        </p:attrNameLst>
                                      </p:cBhvr>
                                      <p:to>
                                        <p:strVal val="visible"/>
                                      </p:to>
                                    </p:set>
                                    <p:animEffect transition="in" filter="wipe(right)">
                                      <p:cBhvr>
                                        <p:cTn id="25" dur="500"/>
                                        <p:tgtEl>
                                          <p:spTgt spid="53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uiExpand="1" build="allAtOnce" animBg="1"/>
      <p:bldP spid="6" grpId="0"/>
      <p:bldP spid="6" grpId="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250825" y="6119813"/>
            <a:ext cx="8642350" cy="549275"/>
          </a:xfrm>
          <a:prstGeom prst="rect">
            <a:avLst/>
          </a:prstGeom>
          <a:noFill/>
          <a:ln w="9525">
            <a:noFill/>
            <a:miter lim="800000"/>
            <a:headEnd/>
            <a:tailEnd/>
          </a:ln>
          <a:effectLst/>
        </p:spPr>
        <p:txBody>
          <a:bodyPr>
            <a:spAutoFit/>
          </a:bodyPr>
          <a:lstStyle/>
          <a:p>
            <a:pPr algn="ctr">
              <a:spcBef>
                <a:spcPct val="50000"/>
              </a:spcBef>
            </a:pPr>
            <a:r>
              <a:rPr lang="es-ES" sz="1200" dirty="0">
                <a:solidFill>
                  <a:schemeClr val="bg1"/>
                </a:solidFill>
                <a:cs typeface="Arial" charset="0"/>
              </a:rPr>
              <a:t>Elaborado con la ayuda del Señor por la familia Fustero (España) </a:t>
            </a:r>
            <a:r>
              <a:rPr lang="es-ES" sz="1200" dirty="0">
                <a:solidFill>
                  <a:schemeClr val="bg1"/>
                </a:solidFill>
                <a:cs typeface="Arial" charset="0"/>
                <a:hlinkClick r:id="rId2"/>
              </a:rPr>
              <a:t>info@fustero.es</a:t>
            </a:r>
            <a:r>
              <a:rPr lang="es-ES" sz="1200" dirty="0">
                <a:solidFill>
                  <a:schemeClr val="bg1"/>
                </a:solidFill>
                <a:cs typeface="Arial" charset="0"/>
              </a:rPr>
              <a:t> </a:t>
            </a:r>
          </a:p>
          <a:p>
            <a:pPr algn="ctr">
              <a:spcBef>
                <a:spcPct val="50000"/>
              </a:spcBef>
            </a:pPr>
            <a:r>
              <a:rPr lang="es-ES" sz="1200" dirty="0">
                <a:solidFill>
                  <a:schemeClr val="bg1"/>
                </a:solidFill>
                <a:cs typeface="Arial" charset="0"/>
                <a:hlinkClick r:id="rId3"/>
              </a:rPr>
              <a:t>http://www.fustero.es</a:t>
            </a:r>
            <a:r>
              <a:rPr lang="es-ES" sz="1200" dirty="0">
                <a:solidFill>
                  <a:schemeClr val="bg1"/>
                </a:solidFill>
                <a:cs typeface="Arial" charset="0"/>
              </a:rPr>
              <a:t> </a:t>
            </a: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7"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172" name="Rectangle 4"/>
          <p:cNvSpPr>
            <a:spLocks noGrp="1" noChangeArrowheads="1"/>
          </p:cNvSpPr>
          <p:nvPr>
            <p:ph type="title"/>
          </p:nvPr>
        </p:nvSpPr>
        <p:spPr>
          <a:xfrm>
            <a:off x="2555875" y="274638"/>
            <a:ext cx="6408738" cy="1143000"/>
          </a:xfrm>
          <a:effectLst>
            <a:outerShdw dist="107763" dir="13500000" algn="ctr" rotWithShape="0">
              <a:srgbClr val="C5C5C5">
                <a:alpha val="50000"/>
              </a:srgbClr>
            </a:outerShdw>
          </a:effectLst>
        </p:spPr>
        <p:txBody>
          <a:bodyPr/>
          <a:lstStyle/>
          <a:p>
            <a:r>
              <a:rPr lang="es-ES" sz="4000" b="1">
                <a:solidFill>
                  <a:srgbClr val="993300"/>
                </a:solidFill>
                <a:effectLst>
                  <a:outerShdw blurRad="38100" dist="38100" dir="2700000" algn="tl">
                    <a:srgbClr val="C0C0C0"/>
                  </a:outerShdw>
                </a:effectLst>
              </a:rPr>
              <a:t>¿Podemos llegar a ser inmortales?</a:t>
            </a:r>
          </a:p>
        </p:txBody>
      </p:sp>
      <p:sp>
        <p:nvSpPr>
          <p:cNvPr id="7173" name="WordArt 5"/>
          <p:cNvSpPr>
            <a:spLocks noChangeArrowheads="1" noChangeShapeType="1" noTextEdit="1"/>
          </p:cNvSpPr>
          <p:nvPr/>
        </p:nvSpPr>
        <p:spPr bwMode="auto">
          <a:xfrm>
            <a:off x="3563938" y="1484313"/>
            <a:ext cx="5256212" cy="5762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Jesús trajo inmortalidad</a:t>
            </a:r>
          </a:p>
        </p:txBody>
      </p:sp>
      <p:sp>
        <p:nvSpPr>
          <p:cNvPr id="7174" name="Text Box 6"/>
          <p:cNvSpPr txBox="1">
            <a:spLocks noChangeArrowheads="1"/>
          </p:cNvSpPr>
          <p:nvPr/>
        </p:nvSpPr>
        <p:spPr bwMode="auto">
          <a:xfrm>
            <a:off x="3276600" y="2133600"/>
            <a:ext cx="5472113" cy="2566988"/>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sz="2400" b="1" dirty="0"/>
              <a:t>“Pero que ahora ha sido manifestada por la aparición de nuestro Salvador Jesucristo, el cual quitó la muerte y sacó a la luz la vida y la </a:t>
            </a:r>
            <a:r>
              <a:rPr lang="es-ES" sz="2400" b="1" dirty="0">
                <a:solidFill>
                  <a:srgbClr val="993300"/>
                </a:solidFill>
              </a:rPr>
              <a:t>inmortalidad</a:t>
            </a:r>
            <a:r>
              <a:rPr lang="es-ES" sz="2400" b="1" dirty="0"/>
              <a:t> por el evangelio”</a:t>
            </a:r>
          </a:p>
          <a:p>
            <a:pPr algn="r">
              <a:spcBef>
                <a:spcPct val="50000"/>
              </a:spcBef>
            </a:pPr>
            <a:r>
              <a:rPr lang="es-ES" sz="1200" b="1" dirty="0"/>
              <a:t>2ª de Timoteo, 1: 10</a:t>
            </a:r>
          </a:p>
        </p:txBody>
      </p:sp>
      <p:sp>
        <p:nvSpPr>
          <p:cNvPr id="7175" name="WordArt 7"/>
          <p:cNvSpPr>
            <a:spLocks noChangeArrowheads="1" noChangeShapeType="1" noTextEdit="1"/>
          </p:cNvSpPr>
          <p:nvPr/>
        </p:nvSpPr>
        <p:spPr bwMode="auto">
          <a:xfrm>
            <a:off x="539750" y="4941888"/>
            <a:ext cx="8280400" cy="7191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y la da a los que creen:</a:t>
            </a:r>
          </a:p>
        </p:txBody>
      </p:sp>
      <p:sp>
        <p:nvSpPr>
          <p:cNvPr id="7176" name="Text Box 8"/>
          <p:cNvSpPr txBox="1">
            <a:spLocks noChangeArrowheads="1"/>
          </p:cNvSpPr>
          <p:nvPr/>
        </p:nvSpPr>
        <p:spPr bwMode="auto">
          <a:xfrm>
            <a:off x="323850" y="5876925"/>
            <a:ext cx="8424863" cy="741363"/>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sz="2400" b="1" dirty="0"/>
              <a:t>“El que cree en el Hijo tiene vida eterna”</a:t>
            </a:r>
          </a:p>
          <a:p>
            <a:pPr algn="r">
              <a:spcBef>
                <a:spcPct val="50000"/>
              </a:spcBef>
            </a:pPr>
            <a:r>
              <a:rPr lang="es-ES" sz="1200" b="1" dirty="0"/>
              <a:t>Juan, 3: 36</a:t>
            </a:r>
          </a:p>
        </p:txBody>
      </p:sp>
      <p:sp>
        <p:nvSpPr>
          <p:cNvPr id="10" name="9 Rectángulo"/>
          <p:cNvSpPr/>
          <p:nvPr/>
        </p:nvSpPr>
        <p:spPr>
          <a:xfrm>
            <a:off x="3333642" y="3153162"/>
            <a:ext cx="4982774" cy="707886"/>
          </a:xfrm>
          <a:prstGeom prst="rect">
            <a:avLst/>
          </a:prstGeom>
        </p:spPr>
        <p:txBody>
          <a:bodyPr wrap="none">
            <a:spAutoFit/>
          </a:bodyPr>
          <a:lstStyle/>
          <a:p>
            <a:pPr algn="r">
              <a:spcBef>
                <a:spcPct val="50000"/>
              </a:spcBef>
            </a:pPr>
            <a:r>
              <a:rPr lang="es-ES" sz="4000" b="1" dirty="0"/>
              <a:t>2ª de Timoteo, 1: 10</a:t>
            </a:r>
          </a:p>
        </p:txBody>
      </p:sp>
      <p:sp>
        <p:nvSpPr>
          <p:cNvPr id="11" name="10 Rectángulo"/>
          <p:cNvSpPr/>
          <p:nvPr/>
        </p:nvSpPr>
        <p:spPr>
          <a:xfrm>
            <a:off x="2764409" y="5877272"/>
            <a:ext cx="3103735" cy="769441"/>
          </a:xfrm>
          <a:prstGeom prst="rect">
            <a:avLst/>
          </a:prstGeom>
        </p:spPr>
        <p:txBody>
          <a:bodyPr wrap="none">
            <a:spAutoFit/>
          </a:bodyPr>
          <a:lstStyle/>
          <a:p>
            <a:pPr algn="r">
              <a:spcBef>
                <a:spcPct val="50000"/>
              </a:spcBef>
            </a:pPr>
            <a:r>
              <a:rPr lang="es-ES" sz="4400" b="1" dirty="0"/>
              <a:t>Juan, 3: 36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500" fill="hold"/>
                                        <p:tgtEl>
                                          <p:spTgt spid="7173"/>
                                        </p:tgtEl>
                                        <p:attrNameLst>
                                          <p:attrName>ppt_w</p:attrName>
                                        </p:attrNameLst>
                                      </p:cBhvr>
                                      <p:tavLst>
                                        <p:tav tm="0">
                                          <p:val>
                                            <p:strVal val="#ppt_w+.3"/>
                                          </p:val>
                                        </p:tav>
                                        <p:tav tm="100000">
                                          <p:val>
                                            <p:strVal val="#ppt_w"/>
                                          </p:val>
                                        </p:tav>
                                      </p:tavLst>
                                    </p:anim>
                                    <p:anim calcmode="lin" valueType="num">
                                      <p:cBhvr>
                                        <p:cTn id="8" dur="500" fill="hold"/>
                                        <p:tgtEl>
                                          <p:spTgt spid="7173"/>
                                        </p:tgtEl>
                                        <p:attrNameLst>
                                          <p:attrName>ppt_h</p:attrName>
                                        </p:attrNameLst>
                                      </p:cBhvr>
                                      <p:tavLst>
                                        <p:tav tm="0">
                                          <p:val>
                                            <p:strVal val="#ppt_h"/>
                                          </p:val>
                                        </p:tav>
                                        <p:tav tm="100000">
                                          <p:val>
                                            <p:strVal val="#ppt_h"/>
                                          </p:val>
                                        </p:tav>
                                      </p:tavLst>
                                    </p:anim>
                                    <p:animEffect transition="in" filter="fade">
                                      <p:cBhvr>
                                        <p:cTn id="9" dur="500"/>
                                        <p:tgtEl>
                                          <p:spTgt spid="7173"/>
                                        </p:tgtEl>
                                      </p:cBhvr>
                                    </p:animEffect>
                                  </p:childTnLst>
                                </p:cTn>
                              </p:par>
                            </p:childTnLst>
                          </p:cTn>
                        </p:par>
                        <p:par>
                          <p:cTn id="10" fill="hold">
                            <p:stCondLst>
                              <p:cond delay="500"/>
                            </p:stCondLst>
                            <p:childTnLst>
                              <p:par>
                                <p:cTn id="11" presetID="12" presetClass="entr" presetSubtype="1" fill="hold" grpId="0" nodeType="afterEffect">
                                  <p:stCondLst>
                                    <p:cond delay="0"/>
                                  </p:stCondLst>
                                  <p:childTnLst>
                                    <p:set>
                                      <p:cBhvr>
                                        <p:cTn id="12" dur="1" fill="hold">
                                          <p:stCondLst>
                                            <p:cond delay="0"/>
                                          </p:stCondLst>
                                        </p:cTn>
                                        <p:tgtEl>
                                          <p:spTgt spid="7174">
                                            <p:bg/>
                                          </p:spTgt>
                                        </p:tgtEl>
                                        <p:attrNameLst>
                                          <p:attrName>style.visibility</p:attrName>
                                        </p:attrNameLst>
                                      </p:cBhvr>
                                      <p:to>
                                        <p:strVal val="visible"/>
                                      </p:to>
                                    </p:set>
                                    <p:animEffect transition="in" filter="slide(fromTop)">
                                      <p:cBhvr>
                                        <p:cTn id="13" dur="500"/>
                                        <p:tgtEl>
                                          <p:spTgt spid="7174">
                                            <p:bg/>
                                          </p:spTgt>
                                        </p:tgtEl>
                                      </p:cBhvr>
                                    </p:animEffect>
                                  </p:childTnLst>
                                </p:cTn>
                              </p:par>
                            </p:childTnLst>
                          </p:cTn>
                        </p:par>
                        <p:par>
                          <p:cTn id="14" fill="hold">
                            <p:stCondLst>
                              <p:cond delay="1000"/>
                            </p:stCondLst>
                            <p:childTnLst>
                              <p:par>
                                <p:cTn id="15" presetID="29"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ppt_x</p:attrName>
                                        </p:attrNameLst>
                                      </p:cBhvr>
                                      <p:tavLst>
                                        <p:tav tm="0">
                                          <p:val>
                                            <p:strVal val="#ppt_x-.2"/>
                                          </p:val>
                                        </p:tav>
                                        <p:tav tm="100000">
                                          <p:val>
                                            <p:strVal val="#ppt_x"/>
                                          </p:val>
                                        </p:tav>
                                      </p:tavLst>
                                    </p:anim>
                                    <p:anim calcmode="lin" valueType="num">
                                      <p:cBhvr>
                                        <p:cTn id="18"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10"/>
                                        </p:tgtEl>
                                        <p:attrNameLst>
                                          <p:attrName>style.visibility</p:attrName>
                                        </p:attrNameLst>
                                      </p:cBhvr>
                                      <p:to>
                                        <p:strVal val="hidden"/>
                                      </p:to>
                                    </p:set>
                                  </p:childTnLst>
                                </p:cTn>
                              </p:par>
                              <p:par>
                                <p:cTn id="24" presetID="20" presetClass="entr" presetSubtype="0" fill="hold" nodeType="withEffect">
                                  <p:stCondLst>
                                    <p:cond delay="0"/>
                                  </p:stCondLst>
                                  <p:childTnLst>
                                    <p:set>
                                      <p:cBhvr>
                                        <p:cTn id="25" dur="1" fill="hold">
                                          <p:stCondLst>
                                            <p:cond delay="0"/>
                                          </p:stCondLst>
                                        </p:cTn>
                                        <p:tgtEl>
                                          <p:spTgt spid="7174">
                                            <p:txEl>
                                              <p:pRg st="0" end="0"/>
                                            </p:txEl>
                                          </p:spTgt>
                                        </p:tgtEl>
                                        <p:attrNameLst>
                                          <p:attrName>style.visibility</p:attrName>
                                        </p:attrNameLst>
                                      </p:cBhvr>
                                      <p:to>
                                        <p:strVal val="visible"/>
                                      </p:to>
                                    </p:set>
                                    <p:animEffect transition="in" filter="wedge">
                                      <p:cBhvr>
                                        <p:cTn id="26" dur="500"/>
                                        <p:tgtEl>
                                          <p:spTgt spid="7174">
                                            <p:txEl>
                                              <p:pRg st="0" end="0"/>
                                            </p:txEl>
                                          </p:spTgt>
                                        </p:tgtEl>
                                      </p:cBhvr>
                                    </p:animEffect>
                                  </p:childTnLst>
                                </p:cTn>
                              </p:par>
                            </p:childTnLst>
                          </p:cTn>
                        </p:par>
                        <p:par>
                          <p:cTn id="27" fill="hold">
                            <p:stCondLst>
                              <p:cond delay="500"/>
                            </p:stCondLst>
                            <p:childTnLst>
                              <p:par>
                                <p:cTn id="28" presetID="29" presetClass="entr" presetSubtype="0" fill="hold" nodeType="afterEffect">
                                  <p:stCondLst>
                                    <p:cond delay="0"/>
                                  </p:stCondLst>
                                  <p:childTnLst>
                                    <p:set>
                                      <p:cBhvr>
                                        <p:cTn id="29" dur="1" fill="hold">
                                          <p:stCondLst>
                                            <p:cond delay="0"/>
                                          </p:stCondLst>
                                        </p:cTn>
                                        <p:tgtEl>
                                          <p:spTgt spid="7174">
                                            <p:txEl>
                                              <p:pRg st="1" end="1"/>
                                            </p:txEl>
                                          </p:spTgt>
                                        </p:tgtEl>
                                        <p:attrNameLst>
                                          <p:attrName>style.visibility</p:attrName>
                                        </p:attrNameLst>
                                      </p:cBhvr>
                                      <p:to>
                                        <p:strVal val="visible"/>
                                      </p:to>
                                    </p:set>
                                    <p:anim calcmode="lin" valueType="num">
                                      <p:cBhvr>
                                        <p:cTn id="30" dur="1000" fill="hold"/>
                                        <p:tgtEl>
                                          <p:spTgt spid="7174">
                                            <p:txEl>
                                              <p:pRg st="1" end="1"/>
                                            </p:txEl>
                                          </p:spTgt>
                                        </p:tgtEl>
                                        <p:attrNameLst>
                                          <p:attrName>ppt_x</p:attrName>
                                        </p:attrNameLst>
                                      </p:cBhvr>
                                      <p:tavLst>
                                        <p:tav tm="0">
                                          <p:val>
                                            <p:strVal val="#ppt_x-.2"/>
                                          </p:val>
                                        </p:tav>
                                        <p:tav tm="100000">
                                          <p:val>
                                            <p:strVal val="#ppt_x"/>
                                          </p:val>
                                        </p:tav>
                                      </p:tavLst>
                                    </p:anim>
                                    <p:anim calcmode="lin" valueType="num">
                                      <p:cBhvr>
                                        <p:cTn id="31" dur="1000" fill="hold"/>
                                        <p:tgtEl>
                                          <p:spTgt spid="717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717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5" presetClass="entr" presetSubtype="0" fill="hold" grpId="0" nodeType="clickEffect">
                                  <p:stCondLst>
                                    <p:cond delay="0"/>
                                  </p:stCondLst>
                                  <p:childTnLst>
                                    <p:set>
                                      <p:cBhvr>
                                        <p:cTn id="36" dur="1" fill="hold">
                                          <p:stCondLst>
                                            <p:cond delay="0"/>
                                          </p:stCondLst>
                                        </p:cTn>
                                        <p:tgtEl>
                                          <p:spTgt spid="7175"/>
                                        </p:tgtEl>
                                        <p:attrNameLst>
                                          <p:attrName>style.visibility</p:attrName>
                                        </p:attrNameLst>
                                      </p:cBhvr>
                                      <p:to>
                                        <p:strVal val="visible"/>
                                      </p:to>
                                    </p:set>
                                    <p:anim calcmode="lin" valueType="num">
                                      <p:cBhvr>
                                        <p:cTn id="37" dur="1000" fill="hold"/>
                                        <p:tgtEl>
                                          <p:spTgt spid="7175"/>
                                        </p:tgtEl>
                                        <p:attrNameLst>
                                          <p:attrName>ppt_w</p:attrName>
                                        </p:attrNameLst>
                                      </p:cBhvr>
                                      <p:tavLst>
                                        <p:tav tm="0">
                                          <p:val>
                                            <p:strVal val="#ppt_w*0.70"/>
                                          </p:val>
                                        </p:tav>
                                        <p:tav tm="100000">
                                          <p:val>
                                            <p:strVal val="#ppt_w"/>
                                          </p:val>
                                        </p:tav>
                                      </p:tavLst>
                                    </p:anim>
                                    <p:anim calcmode="lin" valueType="num">
                                      <p:cBhvr>
                                        <p:cTn id="38" dur="1000" fill="hold"/>
                                        <p:tgtEl>
                                          <p:spTgt spid="7175"/>
                                        </p:tgtEl>
                                        <p:attrNameLst>
                                          <p:attrName>ppt_h</p:attrName>
                                        </p:attrNameLst>
                                      </p:cBhvr>
                                      <p:tavLst>
                                        <p:tav tm="0">
                                          <p:val>
                                            <p:strVal val="#ppt_h"/>
                                          </p:val>
                                        </p:tav>
                                        <p:tav tm="100000">
                                          <p:val>
                                            <p:strVal val="#ppt_h"/>
                                          </p:val>
                                        </p:tav>
                                      </p:tavLst>
                                    </p:anim>
                                    <p:animEffect transition="in" filter="fade">
                                      <p:cBhvr>
                                        <p:cTn id="39" dur="1000"/>
                                        <p:tgtEl>
                                          <p:spTgt spid="7175"/>
                                        </p:tgtEl>
                                      </p:cBhvr>
                                    </p:animEffect>
                                  </p:childTnLst>
                                </p:cTn>
                              </p:par>
                            </p:childTnLst>
                          </p:cTn>
                        </p:par>
                        <p:par>
                          <p:cTn id="40" fill="hold">
                            <p:stCondLst>
                              <p:cond delay="1000"/>
                            </p:stCondLst>
                            <p:childTnLst>
                              <p:par>
                                <p:cTn id="41" presetID="1" presetClass="entr" presetSubtype="0" fill="hold" grpId="0" nodeType="after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1"/>
                                        </p:tgtEl>
                                        <p:attrNameLst>
                                          <p:attrName>style.visibility</p:attrName>
                                        </p:attrNameLst>
                                      </p:cBhvr>
                                      <p:to>
                                        <p:strVal val="hidden"/>
                                      </p:to>
                                    </p:set>
                                  </p:childTnLst>
                                </p:cTn>
                              </p:par>
                            </p:childTnLst>
                          </p:cTn>
                        </p:par>
                        <p:par>
                          <p:cTn id="47" fill="hold">
                            <p:stCondLst>
                              <p:cond delay="0"/>
                            </p:stCondLst>
                            <p:childTnLst>
                              <p:par>
                                <p:cTn id="48" presetID="12" presetClass="entr" presetSubtype="8" fill="hold" grpId="0" nodeType="afterEffect">
                                  <p:stCondLst>
                                    <p:cond delay="0"/>
                                  </p:stCondLst>
                                  <p:childTnLst>
                                    <p:set>
                                      <p:cBhvr>
                                        <p:cTn id="49" dur="1" fill="hold">
                                          <p:stCondLst>
                                            <p:cond delay="0"/>
                                          </p:stCondLst>
                                        </p:cTn>
                                        <p:tgtEl>
                                          <p:spTgt spid="7176">
                                            <p:bg/>
                                          </p:spTgt>
                                        </p:tgtEl>
                                        <p:attrNameLst>
                                          <p:attrName>style.visibility</p:attrName>
                                        </p:attrNameLst>
                                      </p:cBhvr>
                                      <p:to>
                                        <p:strVal val="visible"/>
                                      </p:to>
                                    </p:set>
                                    <p:animEffect transition="in" filter="slide(fromLeft)">
                                      <p:cBhvr>
                                        <p:cTn id="50" dur="500"/>
                                        <p:tgtEl>
                                          <p:spTgt spid="7176">
                                            <p:bg/>
                                          </p:spTgt>
                                        </p:tgtEl>
                                      </p:cBhvr>
                                    </p:animEffect>
                                  </p:childTnLst>
                                </p:cTn>
                              </p:par>
                              <p:par>
                                <p:cTn id="51" presetID="20" presetClass="entr" presetSubtype="0" fill="hold" nodeType="withEffect">
                                  <p:stCondLst>
                                    <p:cond delay="0"/>
                                  </p:stCondLst>
                                  <p:childTnLst>
                                    <p:set>
                                      <p:cBhvr>
                                        <p:cTn id="52" dur="1" fill="hold">
                                          <p:stCondLst>
                                            <p:cond delay="0"/>
                                          </p:stCondLst>
                                        </p:cTn>
                                        <p:tgtEl>
                                          <p:spTgt spid="7176">
                                            <p:txEl>
                                              <p:pRg st="0" end="0"/>
                                            </p:txEl>
                                          </p:spTgt>
                                        </p:tgtEl>
                                        <p:attrNameLst>
                                          <p:attrName>style.visibility</p:attrName>
                                        </p:attrNameLst>
                                      </p:cBhvr>
                                      <p:to>
                                        <p:strVal val="visible"/>
                                      </p:to>
                                    </p:set>
                                    <p:animEffect transition="in" filter="wedge">
                                      <p:cBhvr>
                                        <p:cTn id="53" dur="500"/>
                                        <p:tgtEl>
                                          <p:spTgt spid="7176">
                                            <p:txEl>
                                              <p:pRg st="0" end="0"/>
                                            </p:txEl>
                                          </p:spTgt>
                                        </p:tgtEl>
                                      </p:cBhvr>
                                    </p:animEffect>
                                  </p:childTnLst>
                                </p:cTn>
                              </p:par>
                            </p:childTnLst>
                          </p:cTn>
                        </p:par>
                        <p:par>
                          <p:cTn id="54" fill="hold">
                            <p:stCondLst>
                              <p:cond delay="500"/>
                            </p:stCondLst>
                            <p:childTnLst>
                              <p:par>
                                <p:cTn id="55" presetID="29" presetClass="entr" presetSubtype="0" fill="hold" nodeType="afterEffect">
                                  <p:stCondLst>
                                    <p:cond delay="0"/>
                                  </p:stCondLst>
                                  <p:childTnLst>
                                    <p:set>
                                      <p:cBhvr>
                                        <p:cTn id="56" dur="1" fill="hold">
                                          <p:stCondLst>
                                            <p:cond delay="0"/>
                                          </p:stCondLst>
                                        </p:cTn>
                                        <p:tgtEl>
                                          <p:spTgt spid="7176">
                                            <p:txEl>
                                              <p:pRg st="1" end="1"/>
                                            </p:txEl>
                                          </p:spTgt>
                                        </p:tgtEl>
                                        <p:attrNameLst>
                                          <p:attrName>style.visibility</p:attrName>
                                        </p:attrNameLst>
                                      </p:cBhvr>
                                      <p:to>
                                        <p:strVal val="visible"/>
                                      </p:to>
                                    </p:set>
                                    <p:anim calcmode="lin" valueType="num">
                                      <p:cBhvr>
                                        <p:cTn id="57" dur="500" fill="hold"/>
                                        <p:tgtEl>
                                          <p:spTgt spid="7176">
                                            <p:txEl>
                                              <p:pRg st="1" end="1"/>
                                            </p:txEl>
                                          </p:spTgt>
                                        </p:tgtEl>
                                        <p:attrNameLst>
                                          <p:attrName>ppt_x</p:attrName>
                                        </p:attrNameLst>
                                      </p:cBhvr>
                                      <p:tavLst>
                                        <p:tav tm="0">
                                          <p:val>
                                            <p:strVal val="#ppt_x-.2"/>
                                          </p:val>
                                        </p:tav>
                                        <p:tav tm="100000">
                                          <p:val>
                                            <p:strVal val="#ppt_x"/>
                                          </p:val>
                                        </p:tav>
                                      </p:tavLst>
                                    </p:anim>
                                    <p:anim calcmode="lin" valueType="num">
                                      <p:cBhvr>
                                        <p:cTn id="58" dur="500" fill="hold"/>
                                        <p:tgtEl>
                                          <p:spTgt spid="717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9" dur="500"/>
                                        <p:tgtEl>
                                          <p:spTgt spid="717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uiExpand="1" build="allAtOnce" animBg="1"/>
      <p:bldP spid="7175" grpId="0" animBg="1"/>
      <p:bldP spid="7176" grpId="0" uiExpand="1" build="allAtOnce" animBg="1"/>
      <p:bldP spid="10" grpId="0"/>
      <p:bldP spid="10" grpId="1"/>
      <p:bldP spid="11" grpId="0"/>
      <p:bldP spid="11" grpId="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51" name="Picture 11"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10249" name="Picture 9"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pic>
        <p:nvPicPr>
          <p:cNvPr id="10250" name="Picture 10" descr="MPj02016850000[1]"/>
          <p:cNvPicPr>
            <a:picLocks noChangeAspect="1" noChangeArrowheads="1"/>
          </p:cNvPicPr>
          <p:nvPr/>
        </p:nvPicPr>
        <p:blipFill>
          <a:blip r:embed="rId4" cstate="print"/>
          <a:srcRect/>
          <a:stretch>
            <a:fillRect/>
          </a:stretch>
        </p:blipFill>
        <p:spPr bwMode="auto">
          <a:xfrm>
            <a:off x="0" y="3548063"/>
            <a:ext cx="5040313" cy="3309937"/>
          </a:xfrm>
          <a:prstGeom prst="rect">
            <a:avLst/>
          </a:prstGeom>
          <a:noFill/>
        </p:spPr>
      </p:pic>
      <p:sp>
        <p:nvSpPr>
          <p:cNvPr id="10244" name="Rectangle 4"/>
          <p:cNvSpPr>
            <a:spLocks noChangeArrowheads="1"/>
          </p:cNvSpPr>
          <p:nvPr/>
        </p:nvSpPr>
        <p:spPr bwMode="auto">
          <a:xfrm>
            <a:off x="4211638" y="115888"/>
            <a:ext cx="4752975" cy="1143000"/>
          </a:xfrm>
          <a:prstGeom prst="rect">
            <a:avLst/>
          </a:prstGeom>
          <a:noFill/>
          <a:ln w="9525">
            <a:noFill/>
            <a:miter lim="800000"/>
            <a:headEnd/>
            <a:tailEnd/>
          </a:ln>
          <a:effectLst/>
        </p:spPr>
        <p:txBody>
          <a:bodyPr anchor="ctr"/>
          <a:lstStyle/>
          <a:p>
            <a:pPr algn="ctr"/>
            <a:r>
              <a:rPr lang="es-ES" sz="4000">
                <a:solidFill>
                  <a:schemeClr val="bg1"/>
                </a:solidFill>
                <a:effectLst>
                  <a:outerShdw blurRad="38100" dist="38100" dir="2700000" algn="tl">
                    <a:srgbClr val="C0C0C0"/>
                  </a:outerShdw>
                </a:effectLst>
              </a:rPr>
              <a:t>La mentira de Satanás HOY:</a:t>
            </a:r>
          </a:p>
        </p:txBody>
      </p:sp>
      <p:sp>
        <p:nvSpPr>
          <p:cNvPr id="10245"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es-ES" sz="4400">
                <a:solidFill>
                  <a:schemeClr val="bg1"/>
                </a:solidFill>
                <a:effectLst>
                  <a:outerShdw blurRad="38100" dist="38100" dir="2700000" algn="tl">
                    <a:srgbClr val="C0C0C0"/>
                  </a:outerShdw>
                </a:effectLst>
              </a:rPr>
              <a:t>La verdad HOY:</a:t>
            </a:r>
          </a:p>
        </p:txBody>
      </p:sp>
      <p:sp>
        <p:nvSpPr>
          <p:cNvPr id="10246" name="WordArt 6"/>
          <p:cNvSpPr>
            <a:spLocks noChangeArrowheads="1" noChangeShapeType="1" noTextEdit="1"/>
          </p:cNvSpPr>
          <p:nvPr/>
        </p:nvSpPr>
        <p:spPr bwMode="auto">
          <a:xfrm>
            <a:off x="4284663" y="1557338"/>
            <a:ext cx="4319587"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El alma es inmortal</a:t>
            </a:r>
          </a:p>
        </p:txBody>
      </p:sp>
      <p:sp>
        <p:nvSpPr>
          <p:cNvPr id="10247" name="WordArt 7"/>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"El alma que pecare,</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esa morirá"</a:t>
            </a:r>
          </a:p>
        </p:txBody>
      </p:sp>
      <p:sp>
        <p:nvSpPr>
          <p:cNvPr id="10248" name="WordArt 8"/>
          <p:cNvSpPr>
            <a:spLocks noChangeArrowheads="1" noChangeShapeType="1" noTextEdit="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Ezequiel, 18: 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ircle(out)">
                                      <p:cBhvr>
                                        <p:cTn id="7" dur="2000"/>
                                        <p:tgtEl>
                                          <p:spTgt spid="1024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2000"/>
                                        <p:tgtEl>
                                          <p:spTgt spid="10244"/>
                                        </p:tgtEl>
                                      </p:cBhvr>
                                    </p:animEffect>
                                  </p:childTnLst>
                                </p:cTn>
                              </p:par>
                            </p:childTnLst>
                          </p:cTn>
                        </p:par>
                        <p:par>
                          <p:cTn id="11" fill="hold">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10246"/>
                                        </p:tgtEl>
                                        <p:attrNameLst>
                                          <p:attrName>style.visibility</p:attrName>
                                        </p:attrNameLst>
                                      </p:cBhvr>
                                      <p:to>
                                        <p:strVal val="visible"/>
                                      </p:to>
                                    </p:set>
                                    <p:anim calcmode="lin" valueType="num">
                                      <p:cBhvr>
                                        <p:cTn id="14" dur="1000" fill="hold"/>
                                        <p:tgtEl>
                                          <p:spTgt spid="10246"/>
                                        </p:tgtEl>
                                        <p:attrNameLst>
                                          <p:attrName>ppt_w</p:attrName>
                                        </p:attrNameLst>
                                      </p:cBhvr>
                                      <p:tavLst>
                                        <p:tav tm="0">
                                          <p:val>
                                            <p:strVal val="#ppt_w*0.70"/>
                                          </p:val>
                                        </p:tav>
                                        <p:tav tm="100000">
                                          <p:val>
                                            <p:strVal val="#ppt_w"/>
                                          </p:val>
                                        </p:tav>
                                      </p:tavLst>
                                    </p:anim>
                                    <p:anim calcmode="lin" valueType="num">
                                      <p:cBhvr>
                                        <p:cTn id="15" dur="1000" fill="hold"/>
                                        <p:tgtEl>
                                          <p:spTgt spid="10246"/>
                                        </p:tgtEl>
                                        <p:attrNameLst>
                                          <p:attrName>ppt_h</p:attrName>
                                        </p:attrNameLst>
                                      </p:cBhvr>
                                      <p:tavLst>
                                        <p:tav tm="0">
                                          <p:val>
                                            <p:strVal val="#ppt_h"/>
                                          </p:val>
                                        </p:tav>
                                        <p:tav tm="100000">
                                          <p:val>
                                            <p:strVal val="#ppt_h"/>
                                          </p:val>
                                        </p:tav>
                                      </p:tavLst>
                                    </p:anim>
                                    <p:animEffect transition="in" filter="fade">
                                      <p:cBhvr>
                                        <p:cTn id="16" dur="1000"/>
                                        <p:tgtEl>
                                          <p:spTgt spid="10246"/>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32" fill="hold" nodeType="click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circle(out)">
                                      <p:cBhvr>
                                        <p:cTn id="21" dur="2000"/>
                                        <p:tgtEl>
                                          <p:spTgt spid="1025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245"/>
                                        </p:tgtEl>
                                        <p:attrNameLst>
                                          <p:attrName>style.visibility</p:attrName>
                                        </p:attrNameLst>
                                      </p:cBhvr>
                                      <p:to>
                                        <p:strVal val="visible"/>
                                      </p:to>
                                    </p:set>
                                    <p:animEffect transition="in" filter="dissolve">
                                      <p:cBhvr>
                                        <p:cTn id="24" dur="2000"/>
                                        <p:tgtEl>
                                          <p:spTgt spid="10245"/>
                                        </p:tgtEl>
                                      </p:cBhvr>
                                    </p:animEffect>
                                  </p:childTnLst>
                                </p:cTn>
                              </p:par>
                            </p:childTnLst>
                          </p:cTn>
                        </p:par>
                        <p:par>
                          <p:cTn id="25" fill="hold">
                            <p:stCondLst>
                              <p:cond delay="2000"/>
                            </p:stCondLst>
                            <p:childTnLst>
                              <p:par>
                                <p:cTn id="26" presetID="55" presetClass="entr" presetSubtype="0" fill="hold" grpId="0" nodeType="afterEffect">
                                  <p:stCondLst>
                                    <p:cond delay="0"/>
                                  </p:stCondLst>
                                  <p:childTnLst>
                                    <p:set>
                                      <p:cBhvr>
                                        <p:cTn id="27" dur="1" fill="hold">
                                          <p:stCondLst>
                                            <p:cond delay="0"/>
                                          </p:stCondLst>
                                        </p:cTn>
                                        <p:tgtEl>
                                          <p:spTgt spid="10247"/>
                                        </p:tgtEl>
                                        <p:attrNameLst>
                                          <p:attrName>style.visibility</p:attrName>
                                        </p:attrNameLst>
                                      </p:cBhvr>
                                      <p:to>
                                        <p:strVal val="visible"/>
                                      </p:to>
                                    </p:set>
                                    <p:anim calcmode="lin" valueType="num">
                                      <p:cBhvr>
                                        <p:cTn id="28" dur="1000" fill="hold"/>
                                        <p:tgtEl>
                                          <p:spTgt spid="10247"/>
                                        </p:tgtEl>
                                        <p:attrNameLst>
                                          <p:attrName>ppt_w</p:attrName>
                                        </p:attrNameLst>
                                      </p:cBhvr>
                                      <p:tavLst>
                                        <p:tav tm="0">
                                          <p:val>
                                            <p:strVal val="#ppt_w*0.70"/>
                                          </p:val>
                                        </p:tav>
                                        <p:tav tm="100000">
                                          <p:val>
                                            <p:strVal val="#ppt_w"/>
                                          </p:val>
                                        </p:tav>
                                      </p:tavLst>
                                    </p:anim>
                                    <p:anim calcmode="lin" valueType="num">
                                      <p:cBhvr>
                                        <p:cTn id="29" dur="1000" fill="hold"/>
                                        <p:tgtEl>
                                          <p:spTgt spid="10247"/>
                                        </p:tgtEl>
                                        <p:attrNameLst>
                                          <p:attrName>ppt_h</p:attrName>
                                        </p:attrNameLst>
                                      </p:cBhvr>
                                      <p:tavLst>
                                        <p:tav tm="0">
                                          <p:val>
                                            <p:strVal val="#ppt_h"/>
                                          </p:val>
                                        </p:tav>
                                        <p:tav tm="100000">
                                          <p:val>
                                            <p:strVal val="#ppt_h"/>
                                          </p:val>
                                        </p:tav>
                                      </p:tavLst>
                                    </p:anim>
                                    <p:animEffect transition="in" filter="fade">
                                      <p:cBhvr>
                                        <p:cTn id="30" dur="1000"/>
                                        <p:tgtEl>
                                          <p:spTgt spid="10247"/>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248"/>
                                        </p:tgtEl>
                                        <p:attrNameLst>
                                          <p:attrName>style.visibility</p:attrName>
                                        </p:attrNameLst>
                                      </p:cBhvr>
                                      <p:to>
                                        <p:strVal val="visible"/>
                                      </p:to>
                                    </p:set>
                                    <p:anim calcmode="lin" valueType="num">
                                      <p:cBhvr>
                                        <p:cTn id="33" dur="1000" fill="hold"/>
                                        <p:tgtEl>
                                          <p:spTgt spid="10248"/>
                                        </p:tgtEl>
                                        <p:attrNameLst>
                                          <p:attrName>ppt_x</p:attrName>
                                        </p:attrNameLst>
                                      </p:cBhvr>
                                      <p:tavLst>
                                        <p:tav tm="0">
                                          <p:val>
                                            <p:strVal val="#ppt_x-.2"/>
                                          </p:val>
                                        </p:tav>
                                        <p:tav tm="100000">
                                          <p:val>
                                            <p:strVal val="#ppt_x"/>
                                          </p:val>
                                        </p:tav>
                                      </p:tavLst>
                                    </p:anim>
                                    <p:anim calcmode="lin" valueType="num">
                                      <p:cBhvr>
                                        <p:cTn id="34"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animBg="1"/>
      <p:bldP spid="10247" grpId="0" animBg="1"/>
      <p:bldP spid="102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 sz="3800" b="1"/>
              <a:t>Consecuencias de la inmortalidad natural del alma humana</a:t>
            </a:r>
          </a:p>
        </p:txBody>
      </p:sp>
      <p:sp>
        <p:nvSpPr>
          <p:cNvPr id="11267" name="Rectangle 3"/>
          <p:cNvSpPr>
            <a:spLocks noGrp="1" noChangeArrowheads="1"/>
          </p:cNvSpPr>
          <p:nvPr>
            <p:ph type="body" idx="1"/>
          </p:nvPr>
        </p:nvSpPr>
        <p:spPr>
          <a:xfrm>
            <a:off x="971550" y="2349500"/>
            <a:ext cx="7993063" cy="4310063"/>
          </a:xfrm>
        </p:spPr>
        <p:txBody>
          <a:bodyPr/>
          <a:lstStyle/>
          <a:p>
            <a:pPr>
              <a:lnSpc>
                <a:spcPct val="90000"/>
              </a:lnSpc>
            </a:pPr>
            <a:r>
              <a:rPr lang="es-ES" b="1"/>
              <a:t>Ir al cielo</a:t>
            </a:r>
            <a:r>
              <a:rPr lang="es-ES"/>
              <a:t>: Esperanza que consuela al creyente.</a:t>
            </a:r>
          </a:p>
          <a:p>
            <a:pPr>
              <a:lnSpc>
                <a:spcPct val="90000"/>
              </a:lnSpc>
            </a:pPr>
            <a:r>
              <a:rPr lang="es-ES" b="1"/>
              <a:t>Ir al infierno</a:t>
            </a:r>
            <a:r>
              <a:rPr lang="es-ES"/>
              <a:t>: Sufrimiento eterno del pecador.</a:t>
            </a:r>
          </a:p>
          <a:p>
            <a:pPr>
              <a:lnSpc>
                <a:spcPct val="90000"/>
              </a:lnSpc>
            </a:pPr>
            <a:r>
              <a:rPr lang="es-ES" b="1"/>
              <a:t>Ir al “limbo”</a:t>
            </a:r>
            <a:r>
              <a:rPr lang="es-ES"/>
              <a:t>: Espíritus descarnados vagando sin rumbo y comunicándose con los vivos.</a:t>
            </a:r>
          </a:p>
          <a:p>
            <a:pPr>
              <a:lnSpc>
                <a:spcPct val="90000"/>
              </a:lnSpc>
            </a:pPr>
            <a:r>
              <a:rPr lang="es-ES" b="1"/>
              <a:t>Reencarnación</a:t>
            </a:r>
            <a:r>
              <a:rPr lang="es-ES"/>
              <a:t>: Nueva vida sin recuerdo consciente de la anterior.</a:t>
            </a:r>
          </a:p>
        </p:txBody>
      </p:sp>
      <p:sp>
        <p:nvSpPr>
          <p:cNvPr id="11268" name="WordArt 4"/>
          <p:cNvSpPr>
            <a:spLocks noChangeArrowheads="1" noChangeShapeType="1" noTextEdit="1"/>
          </p:cNvSpPr>
          <p:nvPr/>
        </p:nvSpPr>
        <p:spPr bwMode="auto">
          <a:xfrm>
            <a:off x="971550" y="1700213"/>
            <a:ext cx="7902575"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POSIBILIDADES DEL ALMA AL MORIR EL CUERPO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500"/>
                                        <p:tgtEl>
                                          <p:spTgt spid="11268"/>
                                        </p:tgtEl>
                                      </p:cBhvr>
                                    </p:animEffect>
                                    <p:anim calcmode="lin" valueType="num">
                                      <p:cBhvr>
                                        <p:cTn id="8" dur="500" fill="hold"/>
                                        <p:tgtEl>
                                          <p:spTgt spid="11268"/>
                                        </p:tgtEl>
                                        <p:attrNameLst>
                                          <p:attrName>ppt_x</p:attrName>
                                        </p:attrNameLst>
                                      </p:cBhvr>
                                      <p:tavLst>
                                        <p:tav tm="0">
                                          <p:val>
                                            <p:strVal val="#ppt_x"/>
                                          </p:val>
                                        </p:tav>
                                        <p:tav tm="100000">
                                          <p:val>
                                            <p:strVal val="#ppt_x"/>
                                          </p:val>
                                        </p:tav>
                                      </p:tavLst>
                                    </p:anim>
                                    <p:anim calcmode="lin" valueType="num">
                                      <p:cBhvr>
                                        <p:cTn id="9" dur="450" decel="100000" fill="hold"/>
                                        <p:tgtEl>
                                          <p:spTgt spid="11268"/>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126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 calcmode="lin" valueType="num">
                                      <p:cBhvr>
                                        <p:cTn id="15"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1267">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1267">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1267">
                                            <p:txEl>
                                              <p:pRg st="1" end="1"/>
                                            </p:txEl>
                                          </p:spTgt>
                                        </p:tgtEl>
                                        <p:attrNameLst>
                                          <p:attrName>style.visibility</p:attrName>
                                        </p:attrNameLst>
                                      </p:cBhvr>
                                      <p:to>
                                        <p:strVal val="visible"/>
                                      </p:to>
                                    </p:set>
                                    <p:anim calcmode="lin" valueType="num">
                                      <p:cBhvr>
                                        <p:cTn id="23"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1267">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1267">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 calcmode="lin" valueType="num">
                                      <p:cBhvr>
                                        <p:cTn id="31" dur="5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11267">
                                            <p:txEl>
                                              <p:pRg st="2" end="2"/>
                                            </p:txEl>
                                          </p:spTgt>
                                        </p:tgtEl>
                                        <p:attrNameLst>
                                          <p:attrName>ppt_x</p:attrName>
                                        </p:attrNameLst>
                                      </p:cBhvr>
                                      <p:tavLst>
                                        <p:tav tm="0">
                                          <p:val>
                                            <p:fltVal val="0.5"/>
                                          </p:val>
                                        </p:tav>
                                        <p:tav tm="100000">
                                          <p:val>
                                            <p:strVal val="#ppt_x"/>
                                          </p:val>
                                        </p:tav>
                                      </p:tavLst>
                                    </p:anim>
                                    <p:anim calcmode="lin" valueType="num">
                                      <p:cBhvr>
                                        <p:cTn id="34" dur="500" fill="hold"/>
                                        <p:tgtEl>
                                          <p:spTgt spid="11267">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11267">
                                            <p:txEl>
                                              <p:pRg st="3" end="3"/>
                                            </p:txEl>
                                          </p:spTgt>
                                        </p:tgtEl>
                                        <p:attrNameLst>
                                          <p:attrName>style.visibility</p:attrName>
                                        </p:attrNameLst>
                                      </p:cBhvr>
                                      <p:to>
                                        <p:strVal val="visible"/>
                                      </p:to>
                                    </p:set>
                                    <p:anim calcmode="lin" valueType="num">
                                      <p:cBhvr>
                                        <p:cTn id="39" dur="5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11267">
                                            <p:txEl>
                                              <p:pRg st="3" end="3"/>
                                            </p:txEl>
                                          </p:spTgt>
                                        </p:tgtEl>
                                        <p:attrNameLst>
                                          <p:attrName>ppt_x</p:attrName>
                                        </p:attrNameLst>
                                      </p:cBhvr>
                                      <p:tavLst>
                                        <p:tav tm="0">
                                          <p:val>
                                            <p:fltVal val="0.5"/>
                                          </p:val>
                                        </p:tav>
                                        <p:tav tm="100000">
                                          <p:val>
                                            <p:strVal val="#ppt_x"/>
                                          </p:val>
                                        </p:tav>
                                      </p:tavLst>
                                    </p:anim>
                                    <p:anim calcmode="lin" valueType="num">
                                      <p:cBhvr>
                                        <p:cTn id="42" dur="500" fill="hold"/>
                                        <p:tgtEl>
                                          <p:spTgt spid="11267">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ES" sz="3800" b="1"/>
              <a:t>Consecuencias de la inmortalidad natural del alma humana</a:t>
            </a:r>
          </a:p>
        </p:txBody>
      </p:sp>
      <p:sp>
        <p:nvSpPr>
          <p:cNvPr id="12291" name="Rectangle 3"/>
          <p:cNvSpPr>
            <a:spLocks noGrp="1" noChangeArrowheads="1"/>
          </p:cNvSpPr>
          <p:nvPr>
            <p:ph type="body" idx="1"/>
          </p:nvPr>
        </p:nvSpPr>
        <p:spPr>
          <a:xfrm>
            <a:off x="827088" y="2781300"/>
            <a:ext cx="8208962" cy="3671888"/>
          </a:xfrm>
        </p:spPr>
        <p:txBody>
          <a:bodyPr/>
          <a:lstStyle/>
          <a:p>
            <a:r>
              <a:rPr lang="es-ES"/>
              <a:t>¿Seríamos felices viendo los sufrimientos y errores de nuestros familiares y amigos queridos?</a:t>
            </a:r>
          </a:p>
          <a:p>
            <a:r>
              <a:rPr lang="es-ES"/>
              <a:t>¿No intentaríamos ayudarles para que se salvasen?</a:t>
            </a:r>
          </a:p>
        </p:txBody>
      </p:sp>
      <p:sp>
        <p:nvSpPr>
          <p:cNvPr id="12292"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VAMOS AL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500"/>
                                        <p:tgtEl>
                                          <p:spTgt spid="12292"/>
                                        </p:tgtEl>
                                      </p:cBhvr>
                                    </p:animEffect>
                                    <p:anim calcmode="lin" valueType="num">
                                      <p:cBhvr>
                                        <p:cTn id="8" dur="500" fill="hold"/>
                                        <p:tgtEl>
                                          <p:spTgt spid="12292"/>
                                        </p:tgtEl>
                                        <p:attrNameLst>
                                          <p:attrName>ppt_x</p:attrName>
                                        </p:attrNameLst>
                                      </p:cBhvr>
                                      <p:tavLst>
                                        <p:tav tm="0">
                                          <p:val>
                                            <p:strVal val="#ppt_x"/>
                                          </p:val>
                                        </p:tav>
                                        <p:tav tm="100000">
                                          <p:val>
                                            <p:strVal val="#ppt_x"/>
                                          </p:val>
                                        </p:tav>
                                      </p:tavLst>
                                    </p:anim>
                                    <p:anim calcmode="lin" valueType="num">
                                      <p:cBhvr>
                                        <p:cTn id="9" dur="450" decel="100000" fill="hold"/>
                                        <p:tgtEl>
                                          <p:spTgt spid="1229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29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2291">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229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 calcmode="lin" valueType="num">
                                      <p:cBhvr>
                                        <p:cTn id="23" dur="5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2291">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2291">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2291">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ES" sz="3800" b="1"/>
              <a:t>Consecuencias de la inmortalidad natural del alma humana</a:t>
            </a:r>
          </a:p>
        </p:txBody>
      </p:sp>
      <p:sp>
        <p:nvSpPr>
          <p:cNvPr id="13315" name="Rectangle 3"/>
          <p:cNvSpPr>
            <a:spLocks noGrp="1" noChangeArrowheads="1"/>
          </p:cNvSpPr>
          <p:nvPr>
            <p:ph type="body" idx="1"/>
          </p:nvPr>
        </p:nvSpPr>
        <p:spPr>
          <a:xfrm>
            <a:off x="900113" y="2852738"/>
            <a:ext cx="7993062" cy="3806825"/>
          </a:xfrm>
        </p:spPr>
        <p:txBody>
          <a:bodyPr/>
          <a:lstStyle/>
          <a:p>
            <a:r>
              <a:rPr lang="es-ES" dirty="0"/>
              <a:t>Dios y los santos disfrutan del sufrimiento eterno de los pecadores.</a:t>
            </a:r>
          </a:p>
          <a:p>
            <a:r>
              <a:rPr lang="es-ES" dirty="0"/>
              <a:t>El castigo eterno es desproporcionado respecto a las faltas que se pueden cometer en una corta vida</a:t>
            </a:r>
          </a:p>
        </p:txBody>
      </p:sp>
      <p:sp>
        <p:nvSpPr>
          <p:cNvPr id="13316"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EL INFIERNO EXISTE</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500"/>
                                        <p:tgtEl>
                                          <p:spTgt spid="13316"/>
                                        </p:tgtEl>
                                      </p:cBhvr>
                                    </p:animEffect>
                                    <p:anim calcmode="lin" valueType="num">
                                      <p:cBhvr>
                                        <p:cTn id="8" dur="500" fill="hold"/>
                                        <p:tgtEl>
                                          <p:spTgt spid="13316"/>
                                        </p:tgtEl>
                                        <p:attrNameLst>
                                          <p:attrName>ppt_x</p:attrName>
                                        </p:attrNameLst>
                                      </p:cBhvr>
                                      <p:tavLst>
                                        <p:tav tm="0">
                                          <p:val>
                                            <p:strVal val="#ppt_x"/>
                                          </p:val>
                                        </p:tav>
                                        <p:tav tm="100000">
                                          <p:val>
                                            <p:strVal val="#ppt_x"/>
                                          </p:val>
                                        </p:tav>
                                      </p:tavLst>
                                    </p:anim>
                                    <p:anim calcmode="lin" valueType="num">
                                      <p:cBhvr>
                                        <p:cTn id="9" dur="450" decel="100000" fill="hold"/>
                                        <p:tgtEl>
                                          <p:spTgt spid="1331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331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 calcmode="lin" valueType="num">
                                      <p:cBhvr>
                                        <p:cTn id="15" dur="5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3315">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3315">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3315">
                                            <p:txEl>
                                              <p:pRg st="1" end="1"/>
                                            </p:txEl>
                                          </p:spTgt>
                                        </p:tgtEl>
                                        <p:attrNameLst>
                                          <p:attrName>style.visibility</p:attrName>
                                        </p:attrNameLst>
                                      </p:cBhvr>
                                      <p:to>
                                        <p:strVal val="visible"/>
                                      </p:to>
                                    </p:set>
                                    <p:anim calcmode="lin" valueType="num">
                                      <p:cBhvr>
                                        <p:cTn id="23" dur="5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3315">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3315">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 sz="3800" b="1"/>
              <a:t>Consecuencias de la inmortalidad natural del alma humana</a:t>
            </a:r>
          </a:p>
        </p:txBody>
      </p:sp>
      <p:sp>
        <p:nvSpPr>
          <p:cNvPr id="14339" name="Rectangle 3"/>
          <p:cNvSpPr>
            <a:spLocks noGrp="1" noChangeArrowheads="1"/>
          </p:cNvSpPr>
          <p:nvPr>
            <p:ph type="body" idx="1"/>
          </p:nvPr>
        </p:nvSpPr>
        <p:spPr>
          <a:xfrm>
            <a:off x="914400" y="2998788"/>
            <a:ext cx="7772400" cy="3132137"/>
          </a:xfrm>
        </p:spPr>
        <p:txBody>
          <a:bodyPr/>
          <a:lstStyle/>
          <a:p>
            <a:r>
              <a:rPr lang="es-ES"/>
              <a:t>Si todos tenemos un mismo destino, ¿qué importa lo que hagamos en esta vida?</a:t>
            </a:r>
          </a:p>
          <a:p>
            <a:r>
              <a:rPr lang="es-ES"/>
              <a:t>Comamos y bebamos, que mañana moriremos.</a:t>
            </a:r>
          </a:p>
        </p:txBody>
      </p:sp>
      <p:sp>
        <p:nvSpPr>
          <p:cNvPr id="14340" name="WordArt 4"/>
          <p:cNvSpPr>
            <a:spLocks noChangeArrowheads="1" noChangeShapeType="1" noTextEdit="1"/>
          </p:cNvSpPr>
          <p:nvPr/>
        </p:nvSpPr>
        <p:spPr bwMode="auto">
          <a:xfrm>
            <a:off x="1331913" y="1916113"/>
            <a:ext cx="6985000" cy="7207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NOS CONVERTIMOS 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ESPÍRITUS DESCARNADOS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500"/>
                                        <p:tgtEl>
                                          <p:spTgt spid="14340"/>
                                        </p:tgtEl>
                                      </p:cBhvr>
                                    </p:animEffect>
                                    <p:anim calcmode="lin" valueType="num">
                                      <p:cBhvr>
                                        <p:cTn id="8" dur="500" fill="hold"/>
                                        <p:tgtEl>
                                          <p:spTgt spid="14340"/>
                                        </p:tgtEl>
                                        <p:attrNameLst>
                                          <p:attrName>ppt_x</p:attrName>
                                        </p:attrNameLst>
                                      </p:cBhvr>
                                      <p:tavLst>
                                        <p:tav tm="0">
                                          <p:val>
                                            <p:strVal val="#ppt_x"/>
                                          </p:val>
                                        </p:tav>
                                        <p:tav tm="100000">
                                          <p:val>
                                            <p:strVal val="#ppt_x"/>
                                          </p:val>
                                        </p:tav>
                                      </p:tavLst>
                                    </p:anim>
                                    <p:anim calcmode="lin" valueType="num">
                                      <p:cBhvr>
                                        <p:cTn id="9" dur="450" decel="100000" fill="hold"/>
                                        <p:tgtEl>
                                          <p:spTgt spid="14340"/>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434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4339">
                                            <p:txEl>
                                              <p:pRg st="0" end="0"/>
                                            </p:txEl>
                                          </p:spTgt>
                                        </p:tgtEl>
                                        <p:attrNameLst>
                                          <p:attrName>style.visibility</p:attrName>
                                        </p:attrNameLst>
                                      </p:cBhvr>
                                      <p:to>
                                        <p:strVal val="visible"/>
                                      </p:to>
                                    </p:set>
                                    <p:anim calcmode="lin" valueType="num">
                                      <p:cBhvr>
                                        <p:cTn id="15" dur="5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4339">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433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p:cTn id="23" dur="5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4339">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4339">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4339">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P spid="14340"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pas">
  <a:themeElements>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ap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a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apa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apa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apa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apa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apa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apa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TotalTime>
  <Words>2852</Words>
  <Application>Microsoft Office PowerPoint</Application>
  <PresentationFormat>Presentación en pantalla (4:3)</PresentationFormat>
  <Paragraphs>211</Paragraphs>
  <Slides>31</Slides>
  <Notes>2</Notes>
  <HiddenSlides>7</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31</vt:i4>
      </vt:variant>
    </vt:vector>
  </HeadingPairs>
  <TitlesOfParts>
    <vt:vector size="37" baseType="lpstr">
      <vt:lpstr>Arial</vt:lpstr>
      <vt:lpstr>Wingdings</vt:lpstr>
      <vt:lpstr>Times New Roman</vt:lpstr>
      <vt:lpstr>Arial Black</vt:lpstr>
      <vt:lpstr>Diseño predeterminado</vt:lpstr>
      <vt:lpstr>Capas</vt:lpstr>
      <vt:lpstr>Presentación de PowerPoint</vt:lpstr>
      <vt:lpstr>La mentira de Satanás:</vt:lpstr>
      <vt:lpstr>Presentación de PowerPoint</vt:lpstr>
      <vt:lpstr>¿Podemos llegar a ser inmortales?</vt:lpstr>
      <vt:lpstr>Presentación de PowerPoint</vt:lpstr>
      <vt:lpstr>Consecuencias de la inmortalidad natural del alma humana</vt:lpstr>
      <vt:lpstr>Consecuencias de la inmortalidad natural del alma humana</vt:lpstr>
      <vt:lpstr>Consecuencias de la inmortalidad natural del alma humana</vt:lpstr>
      <vt:lpstr>Consecuencias de la inmortalidad natural del alma humana</vt:lpstr>
      <vt:lpstr>Presentación de PowerPoint</vt:lpstr>
      <vt:lpstr>Presentación de PowerPoint</vt:lpstr>
      <vt:lpstr>Enseñanza bíblica sobre la salvación universal del hombre</vt:lpstr>
      <vt:lpstr>Presentación de PowerPoint</vt:lpstr>
      <vt:lpstr>Presentación de PowerPoint</vt:lpstr>
      <vt:lpstr>Todos resucitarán, tanto justos como injustos</vt:lpstr>
      <vt:lpstr>Presentación de PowerPoint</vt:lpstr>
      <vt:lpstr>Presentación de PowerPoint</vt:lpstr>
      <vt:lpstr>Presentación de PowerPoint</vt:lpstr>
      <vt:lpstr>TODOS LOS QUE QUEDEN EN EL CIELO DARÁN GLORIA A DIOS</vt:lpstr>
      <vt:lpstr>Presentación de PowerPoint</vt:lpstr>
      <vt:lpstr>Presentación de PowerPoint</vt:lpstr>
      <vt:lpstr>Nadie alaba a Dios cuando ha muerto</vt:lpstr>
      <vt:lpstr>Presentación de PowerPoint</vt:lpstr>
      <vt:lpstr>La doctrina de la inmortalidad del alma anula la resurrección</vt:lpstr>
      <vt:lpstr>La doctrina de la inmortalidad del alma anula la 2ª venida de Cristo</vt:lpstr>
      <vt:lpstr>Historia de la doctrina de la inmortalidad en el cristianismo</vt:lpstr>
      <vt:lpstr>Los hombres no son juzgados cuando mueren</vt:lpstr>
      <vt:lpstr>Presentación de PowerPoint</vt:lpstr>
      <vt:lpstr>Presentación de PowerPoint</vt:lpstr>
      <vt:lpstr>Presentación de PowerPoint</vt:lpstr>
      <vt:lpstr>Presentación de PowerPoint</vt:lpstr>
    </vt:vector>
  </TitlesOfParts>
  <Company>Eunice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Sergio Fustero Carreras</dc:creator>
  <cp:lastModifiedBy>Sergio</cp:lastModifiedBy>
  <cp:revision>99</cp:revision>
  <dcterms:created xsi:type="dcterms:W3CDTF">2005-05-26T14:01:39Z</dcterms:created>
  <dcterms:modified xsi:type="dcterms:W3CDTF">2025-12-30T21:26:58Z</dcterms:modified>
</cp:coreProperties>
</file>